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480175" cx="11520475"/>
  <p:notesSz cx="6858000" cy="9144000"/>
  <p:embeddedFontLst>
    <p:embeddedFont>
      <p:font typeface="Tahoma"/>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28">
          <p15:clr>
            <a:srgbClr val="A4A3A4"/>
          </p15:clr>
        </p15:guide>
        <p15:guide id="2" pos="2304">
          <p15:clr>
            <a:srgbClr val="A4A3A4"/>
          </p15:clr>
        </p15:guide>
        <p15:guide id="3" orient="horz" pos="2041">
          <p15:clr>
            <a:srgbClr val="A4A3A4"/>
          </p15:clr>
        </p15:guide>
        <p15:guide id="4" pos="3629">
          <p15:clr>
            <a:srgbClr val="A4A3A4"/>
          </p15:clr>
        </p15:guide>
      </p15:sldGuideLst>
    </p:ext>
    <p:ext uri="http://customooxmlschemas.google.com/">
      <go:slidesCustomData xmlns:go="http://customooxmlschemas.google.com/" r:id="rId27" roundtripDataSignature="AMtx7mg8BPEAVkrL0jRTGlJW6bwlnc9B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061845-0F80-43CD-A9B2-C19ADE4A7E94}">
  <a:tblStyle styleId="{C7061845-0F80-43CD-A9B2-C19ADE4A7E94}" styleName="Table_0">
    <a:wholeTbl>
      <a:tcTxStyle b="off" i="off">
        <a:font>
          <a:latin typeface="Tahoma"/>
          <a:ea typeface="Tahoma"/>
          <a:cs typeface="Tahom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3F9FA"/>
          </a:solidFill>
        </a:fill>
      </a:tcStyle>
    </a:wholeTbl>
    <a:band1H>
      <a:tcTxStyle/>
      <a:tcStyle>
        <a:fill>
          <a:solidFill>
            <a:srgbClr val="E7F3F4"/>
          </a:solidFill>
        </a:fill>
      </a:tcStyle>
    </a:band1H>
    <a:band2H>
      <a:tcTxStyle/>
    </a:band2H>
    <a:band1V>
      <a:tcTxStyle/>
      <a:tcStyle>
        <a:fill>
          <a:solidFill>
            <a:srgbClr val="E7F3F4"/>
          </a:solidFill>
        </a:fill>
      </a:tcStyle>
    </a:band1V>
    <a:band2V>
      <a:tcTxStyle/>
    </a:band2V>
    <a:lastCol>
      <a:tcTxStyle b="on" i="off">
        <a:font>
          <a:latin typeface="Tahoma"/>
          <a:ea typeface="Tahoma"/>
          <a:cs typeface="Tahoma"/>
        </a:font>
        <a:schemeClr val="lt1"/>
      </a:tcTxStyle>
      <a:tcStyle>
        <a:fill>
          <a:solidFill>
            <a:schemeClr val="accent1"/>
          </a:solidFill>
        </a:fill>
      </a:tcStyle>
    </a:lastCol>
    <a:firstCol>
      <a:tcTxStyle b="on" i="off">
        <a:font>
          <a:latin typeface="Tahoma"/>
          <a:ea typeface="Tahoma"/>
          <a:cs typeface="Tahoma"/>
        </a:font>
        <a:schemeClr val="lt1"/>
      </a:tcTxStyle>
      <a:tcStyle>
        <a:fill>
          <a:solidFill>
            <a:schemeClr val="accent1"/>
          </a:solidFill>
        </a:fill>
      </a:tcStyle>
    </a:firstCol>
    <a:lastRow>
      <a:tcTxStyle b="on" i="off">
        <a:font>
          <a:latin typeface="Tahoma"/>
          <a:ea typeface="Tahoma"/>
          <a:cs typeface="Tahom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ahoma"/>
          <a:ea typeface="Tahoma"/>
          <a:cs typeface="Tahom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28" orient="horz"/>
        <p:guide pos="2304"/>
        <p:guide pos="2041" orient="horz"/>
        <p:guide pos="362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Tahoma-bold.fntdata"/><Relationship Id="rId25" Type="http://schemas.openxmlformats.org/officeDocument/2006/relationships/font" Target="fonts/Tahoma-regular.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10"/>
              </a:spcBef>
              <a:spcAft>
                <a:spcPts val="0"/>
              </a:spcAft>
              <a:buSzPts val="1400"/>
              <a:buNone/>
              <a:defRPr b="0" i="0" sz="1700" u="none" cap="none" strike="noStrike">
                <a:solidFill>
                  <a:schemeClr val="dk1"/>
                </a:solidFill>
                <a:latin typeface="Arial"/>
                <a:ea typeface="Arial"/>
                <a:cs typeface="Arial"/>
                <a:sym typeface="Arial"/>
              </a:defRPr>
            </a:lvl1pPr>
            <a:lvl2pPr indent="-228600" lvl="1" marL="914400" marR="0" rtl="0" algn="l">
              <a:spcBef>
                <a:spcPts val="510"/>
              </a:spcBef>
              <a:spcAft>
                <a:spcPts val="0"/>
              </a:spcAft>
              <a:buSzPts val="1400"/>
              <a:buNone/>
              <a:defRPr b="0" i="0" sz="1700" u="none" cap="none" strike="noStrike">
                <a:solidFill>
                  <a:schemeClr val="dk1"/>
                </a:solidFill>
                <a:latin typeface="Arial"/>
                <a:ea typeface="Arial"/>
                <a:cs typeface="Arial"/>
                <a:sym typeface="Arial"/>
              </a:defRPr>
            </a:lvl2pPr>
            <a:lvl3pPr indent="-228600" lvl="2" marL="1371600" marR="0" rtl="0" algn="l">
              <a:spcBef>
                <a:spcPts val="510"/>
              </a:spcBef>
              <a:spcAft>
                <a:spcPts val="0"/>
              </a:spcAft>
              <a:buSzPts val="1400"/>
              <a:buNone/>
              <a:defRPr b="0" i="0" sz="1700" u="none" cap="none" strike="noStrike">
                <a:solidFill>
                  <a:schemeClr val="dk1"/>
                </a:solidFill>
                <a:latin typeface="Arial"/>
                <a:ea typeface="Arial"/>
                <a:cs typeface="Arial"/>
                <a:sym typeface="Arial"/>
              </a:defRPr>
            </a:lvl3pPr>
            <a:lvl4pPr indent="-228600" lvl="3" marL="1828800" marR="0" rtl="0" algn="l">
              <a:spcBef>
                <a:spcPts val="510"/>
              </a:spcBef>
              <a:spcAft>
                <a:spcPts val="0"/>
              </a:spcAft>
              <a:buSzPts val="1400"/>
              <a:buNone/>
              <a:defRPr b="0" i="0" sz="1700" u="none" cap="none" strike="noStrike">
                <a:solidFill>
                  <a:schemeClr val="dk1"/>
                </a:solidFill>
                <a:latin typeface="Arial"/>
                <a:ea typeface="Arial"/>
                <a:cs typeface="Arial"/>
                <a:sym typeface="Arial"/>
              </a:defRPr>
            </a:lvl4pPr>
            <a:lvl5pPr indent="-228600" lvl="4" marL="2286000" marR="0" rtl="0" algn="l">
              <a:spcBef>
                <a:spcPts val="510"/>
              </a:spcBef>
              <a:spcAft>
                <a:spcPts val="0"/>
              </a:spcAft>
              <a:buSzPts val="1400"/>
              <a:buNone/>
              <a:defRPr b="0" i="0" sz="17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7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7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7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7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6" name="Google Shape;3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 name="Google Shape;3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4" name="Google Shape;12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5" name="Google Shape;12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3" name="Google Shape;13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4" name="Google Shape;134;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2" name="Google Shape;14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3" name="Google Shape;14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1" name="Google Shape;15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 name="Google Shape;15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0" name="Google Shape;16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 name="Google Shape;161;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10"/>
              </a:spcBef>
              <a:spcAft>
                <a:spcPts val="0"/>
              </a:spcAft>
              <a:buNone/>
            </a:pPr>
            <a:r>
              <a:t/>
            </a:r>
            <a:endParaRPr/>
          </a:p>
        </p:txBody>
      </p:sp>
      <p:sp>
        <p:nvSpPr>
          <p:cNvPr id="170" name="Google Shape;17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10"/>
              </a:spcBef>
              <a:spcAft>
                <a:spcPts val="0"/>
              </a:spcAft>
              <a:buNone/>
            </a:pPr>
            <a:r>
              <a:t/>
            </a:r>
            <a:endParaRPr/>
          </a:p>
        </p:txBody>
      </p:sp>
      <p:sp>
        <p:nvSpPr>
          <p:cNvPr id="179" name="Google Shape;17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9" name="Google Shape;18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0" name="Google Shape;19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8" name="Google Shape;19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 name="Google Shape;19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 name="Google Shape;4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 name="Google Shape;4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teacher starts the lesson describing the topics he/she will cover. All lessons always start with this formula: "In this lesson we will talk about: Topic 1 Topic 2 Topic 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 name="Google Shape;5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 name="Google Shape;5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9" name="Google Shape;5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 name="Google Shape;6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7" name="Google Shape;6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0" name="Google Shape;8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 name="Google Shape;8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0" name="Google Shape;9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 name="Google Shape;9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1" name="Google Shape;10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2" name="Google Shape;11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 name="Google Shape;11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The slides must be written with sobriety, without the use of too many colors (strictly necessary) and with short sentences. Line spacing 1-1.5.</a:t>
            </a:r>
            <a:endParaRPr/>
          </a:p>
          <a:p>
            <a:pPr indent="0" lvl="0" marL="0" rtl="0" algn="l">
              <a:spcBef>
                <a:spcPts val="300"/>
              </a:spcBef>
              <a:spcAft>
                <a:spcPts val="0"/>
              </a:spcAft>
              <a:buNone/>
            </a:pPr>
            <a:r>
              <a:rPr lang="en-US" sz="1000"/>
              <a:t>Links to movies, pdfs, web pages and so on can be inserted. All hyperlinks must be openable from the ppt. </a:t>
            </a:r>
            <a:endParaRPr/>
          </a:p>
          <a:p>
            <a:pPr indent="0" lvl="0" marL="0" rtl="0" algn="l">
              <a:spcBef>
                <a:spcPts val="300"/>
              </a:spcBef>
              <a:spcAft>
                <a:spcPts val="0"/>
              </a:spcAft>
              <a:buNone/>
            </a:pPr>
            <a:r>
              <a:rPr lang="en-US" sz="100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3" name="Shape 13"/>
        <p:cNvGrpSpPr/>
        <p:nvPr/>
      </p:nvGrpSpPr>
      <p:grpSpPr>
        <a:xfrm>
          <a:off x="0" y="0"/>
          <a:ext cx="0" cy="0"/>
          <a:chOff x="0" y="0"/>
          <a:chExt cx="0" cy="0"/>
        </a:xfrm>
      </p:grpSpPr>
      <p:sp>
        <p:nvSpPr>
          <p:cNvPr id="14" name="Google Shape;14;p20"/>
          <p:cNvSpPr txBox="1"/>
          <p:nvPr>
            <p:ph type="ctrTitle"/>
          </p:nvPr>
        </p:nvSpPr>
        <p:spPr>
          <a:xfrm>
            <a:off x="1225052" y="2013806"/>
            <a:ext cx="9070385" cy="1387537"/>
          </a:xfrm>
          <a:prstGeom prst="rect">
            <a:avLst/>
          </a:prstGeom>
          <a:noFill/>
          <a:ln>
            <a:noFill/>
          </a:ln>
        </p:spPr>
        <p:txBody>
          <a:bodyPr anchorCtr="0" anchor="ctr" bIns="51425" lIns="102850" spcFirstLastPara="1" rIns="102850" wrap="square" tIns="51425">
            <a:noAutofit/>
          </a:bodyPr>
          <a:lstStyle>
            <a:lvl1pPr lvl="0" algn="ctr">
              <a:spcBef>
                <a:spcPts val="0"/>
              </a:spcBef>
              <a:spcAft>
                <a:spcPts val="0"/>
              </a:spcAft>
              <a:buSzPts val="1400"/>
              <a:buNone/>
              <a:defRPr sz="36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5" name="Shape 15"/>
        <p:cNvGrpSpPr/>
        <p:nvPr/>
      </p:nvGrpSpPr>
      <p:grpSpPr>
        <a:xfrm>
          <a:off x="0" y="0"/>
          <a:ext cx="0" cy="0"/>
          <a:chOff x="0" y="0"/>
          <a:chExt cx="0" cy="0"/>
        </a:xfrm>
      </p:grpSpPr>
      <p:sp>
        <p:nvSpPr>
          <p:cNvPr id="16" name="Google Shape;16;p21"/>
          <p:cNvSpPr txBox="1"/>
          <p:nvPr>
            <p:ph type="title"/>
          </p:nvPr>
        </p:nvSpPr>
        <p:spPr>
          <a:xfrm>
            <a:off x="943518" y="373137"/>
            <a:ext cx="9625950" cy="1080029"/>
          </a:xfrm>
          <a:prstGeom prst="rect">
            <a:avLst/>
          </a:prstGeom>
          <a:noFill/>
          <a:ln>
            <a:noFill/>
          </a:ln>
        </p:spPr>
        <p:txBody>
          <a:bodyPr anchorCtr="0" anchor="ctr" bIns="51425" lIns="102850" spcFirstLastPara="1" rIns="102850" wrap="square" tIns="514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1"/>
          <p:cNvSpPr txBox="1"/>
          <p:nvPr>
            <p:ph idx="1" type="body"/>
          </p:nvPr>
        </p:nvSpPr>
        <p:spPr>
          <a:xfrm>
            <a:off x="1007716" y="1511292"/>
            <a:ext cx="9505056" cy="4276991"/>
          </a:xfrm>
          <a:prstGeom prst="rect">
            <a:avLst/>
          </a:prstGeom>
          <a:noFill/>
          <a:ln>
            <a:noFill/>
          </a:ln>
        </p:spPr>
        <p:txBody>
          <a:bodyPr anchorCtr="0" anchor="t" bIns="51425" lIns="102850" spcFirstLastPara="1" rIns="102850" wrap="square" tIns="51425">
            <a:noAutofit/>
          </a:bodyPr>
          <a:lstStyle>
            <a:lvl1pPr indent="-355600" lvl="0" marL="457200" algn="just">
              <a:spcBef>
                <a:spcPts val="600"/>
              </a:spcBef>
              <a:spcAft>
                <a:spcPts val="0"/>
              </a:spcAft>
              <a:buSzPts val="2000"/>
              <a:buFont typeface="Tahoma"/>
              <a:buChar char="•"/>
              <a:defRPr sz="2000">
                <a:latin typeface="Tahoma"/>
                <a:ea typeface="Tahoma"/>
                <a:cs typeface="Tahoma"/>
                <a:sym typeface="Tahoma"/>
              </a:defRPr>
            </a:lvl1pPr>
            <a:lvl2pPr indent="-342900" lvl="1" marL="914400" algn="just">
              <a:spcBef>
                <a:spcPts val="600"/>
              </a:spcBef>
              <a:spcAft>
                <a:spcPts val="0"/>
              </a:spcAft>
              <a:buSzPts val="1800"/>
              <a:buFont typeface="Tahoma"/>
              <a:buChar char="–"/>
              <a:defRPr sz="1800">
                <a:latin typeface="Tahoma"/>
                <a:ea typeface="Tahoma"/>
                <a:cs typeface="Tahoma"/>
                <a:sym typeface="Tahoma"/>
              </a:defRPr>
            </a:lvl2pPr>
            <a:lvl3pPr indent="-330200" lvl="2" marL="1371600" algn="just">
              <a:spcBef>
                <a:spcPts val="600"/>
              </a:spcBef>
              <a:spcAft>
                <a:spcPts val="0"/>
              </a:spcAft>
              <a:buSzPts val="1600"/>
              <a:buFont typeface="Courier New"/>
              <a:buChar char="o"/>
              <a:defRPr sz="1600">
                <a:latin typeface="Tahoma"/>
                <a:ea typeface="Tahoma"/>
                <a:cs typeface="Tahoma"/>
                <a:sym typeface="Tahoma"/>
              </a:defRPr>
            </a:lvl3pPr>
            <a:lvl4pPr indent="-323850" lvl="3" marL="1828800" algn="l">
              <a:spcBef>
                <a:spcPts val="600"/>
              </a:spcBef>
              <a:spcAft>
                <a:spcPts val="0"/>
              </a:spcAft>
              <a:buClr>
                <a:schemeClr val="dk1"/>
              </a:buClr>
              <a:buSzPts val="1500"/>
              <a:buFont typeface="Tahoma"/>
              <a:buChar char="–"/>
              <a:defRPr sz="1500">
                <a:latin typeface="Tahoma"/>
                <a:ea typeface="Tahoma"/>
                <a:cs typeface="Tahoma"/>
                <a:sym typeface="Tahoma"/>
              </a:defRPr>
            </a:lvl4pPr>
            <a:lvl5pPr indent="-355600" lvl="4" marL="2286000" algn="l">
              <a:spcBef>
                <a:spcPts val="600"/>
              </a:spcBef>
              <a:spcAft>
                <a:spcPts val="0"/>
              </a:spcAft>
              <a:buClr>
                <a:schemeClr val="dk1"/>
              </a:buClr>
              <a:buSzPts val="2000"/>
              <a:buFont typeface="Tahoma"/>
              <a:buChar char="»"/>
              <a:defRPr sz="2000">
                <a:latin typeface="Tahoma"/>
                <a:ea typeface="Tahoma"/>
                <a:cs typeface="Tahoma"/>
                <a:sym typeface="Tahoma"/>
              </a:defRPr>
            </a:lvl5pPr>
            <a:lvl6pPr indent="-342900" lvl="5" marL="2743200" algn="l">
              <a:lnSpc>
                <a:spcPct val="90000"/>
              </a:lnSpc>
              <a:spcBef>
                <a:spcPts val="703"/>
              </a:spcBef>
              <a:spcAft>
                <a:spcPts val="0"/>
              </a:spcAft>
              <a:buClr>
                <a:schemeClr val="dk1"/>
              </a:buClr>
              <a:buSzPts val="1800"/>
              <a:buChar char="•"/>
              <a:defRPr/>
            </a:lvl6pPr>
            <a:lvl7pPr indent="-342900" lvl="6" marL="3200400" algn="l">
              <a:lnSpc>
                <a:spcPct val="90000"/>
              </a:lnSpc>
              <a:spcBef>
                <a:spcPts val="703"/>
              </a:spcBef>
              <a:spcAft>
                <a:spcPts val="0"/>
              </a:spcAft>
              <a:buClr>
                <a:schemeClr val="dk1"/>
              </a:buClr>
              <a:buSzPts val="1800"/>
              <a:buChar char="•"/>
              <a:defRPr/>
            </a:lvl7pPr>
            <a:lvl8pPr indent="-342900" lvl="7" marL="3657600" algn="l">
              <a:lnSpc>
                <a:spcPct val="90000"/>
              </a:lnSpc>
              <a:spcBef>
                <a:spcPts val="703"/>
              </a:spcBef>
              <a:spcAft>
                <a:spcPts val="0"/>
              </a:spcAft>
              <a:buClr>
                <a:schemeClr val="dk1"/>
              </a:buClr>
              <a:buSzPts val="1800"/>
              <a:buChar char="•"/>
              <a:defRPr/>
            </a:lvl8pPr>
            <a:lvl9pPr indent="-342900" lvl="8" marL="4114800" algn="l">
              <a:lnSpc>
                <a:spcPct val="90000"/>
              </a:lnSpc>
              <a:spcBef>
                <a:spcPts val="703"/>
              </a:spcBef>
              <a:spcAft>
                <a:spcPts val="0"/>
              </a:spcAft>
              <a:buClr>
                <a:schemeClr val="dk1"/>
              </a:buClr>
              <a:buSzPts val="1800"/>
              <a:buChar char="•"/>
              <a:defRPr/>
            </a:lvl9pPr>
          </a:lstStyle>
          <a:p/>
        </p:txBody>
      </p:sp>
      <p:sp>
        <p:nvSpPr>
          <p:cNvPr id="18" name="Google Shape;18;p21"/>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lvl1pPr indent="0" lvl="0" marL="0" algn="ctr">
              <a:spcBef>
                <a:spcPts val="0"/>
              </a:spcBef>
              <a:spcAft>
                <a:spcPts val="0"/>
              </a:spcAft>
              <a:buNone/>
              <a:defRPr b="0" i="0" sz="1700" u="none" cap="none" strike="noStrike">
                <a:solidFill>
                  <a:schemeClr val="dk1"/>
                </a:solidFill>
                <a:latin typeface="Tahoma"/>
                <a:ea typeface="Tahoma"/>
                <a:cs typeface="Tahoma"/>
                <a:sym typeface="Tahoma"/>
              </a:defRPr>
            </a:lvl1pPr>
            <a:lvl2pPr indent="0" lvl="1" marL="0" algn="ctr">
              <a:spcBef>
                <a:spcPts val="0"/>
              </a:spcBef>
              <a:spcAft>
                <a:spcPts val="0"/>
              </a:spcAft>
              <a:buNone/>
              <a:defRPr b="0" i="0" sz="1700" u="none" cap="none" strike="noStrike">
                <a:solidFill>
                  <a:schemeClr val="dk1"/>
                </a:solidFill>
                <a:latin typeface="Tahoma"/>
                <a:ea typeface="Tahoma"/>
                <a:cs typeface="Tahoma"/>
                <a:sym typeface="Tahoma"/>
              </a:defRPr>
            </a:lvl2pPr>
            <a:lvl3pPr indent="0" lvl="2" marL="0" algn="ctr">
              <a:spcBef>
                <a:spcPts val="0"/>
              </a:spcBef>
              <a:spcAft>
                <a:spcPts val="0"/>
              </a:spcAft>
              <a:buNone/>
              <a:defRPr b="0" i="0" sz="1700" u="none" cap="none" strike="noStrike">
                <a:solidFill>
                  <a:schemeClr val="dk1"/>
                </a:solidFill>
                <a:latin typeface="Tahoma"/>
                <a:ea typeface="Tahoma"/>
                <a:cs typeface="Tahoma"/>
                <a:sym typeface="Tahoma"/>
              </a:defRPr>
            </a:lvl3pPr>
            <a:lvl4pPr indent="0" lvl="3" marL="0" algn="ctr">
              <a:spcBef>
                <a:spcPts val="0"/>
              </a:spcBef>
              <a:spcAft>
                <a:spcPts val="0"/>
              </a:spcAft>
              <a:buNone/>
              <a:defRPr b="0" i="0" sz="1700" u="none" cap="none" strike="noStrike">
                <a:solidFill>
                  <a:schemeClr val="dk1"/>
                </a:solidFill>
                <a:latin typeface="Tahoma"/>
                <a:ea typeface="Tahoma"/>
                <a:cs typeface="Tahoma"/>
                <a:sym typeface="Tahoma"/>
              </a:defRPr>
            </a:lvl4pPr>
            <a:lvl5pPr indent="0" lvl="4" marL="0" algn="ctr">
              <a:spcBef>
                <a:spcPts val="0"/>
              </a:spcBef>
              <a:spcAft>
                <a:spcPts val="0"/>
              </a:spcAft>
              <a:buNone/>
              <a:defRPr b="0" i="0" sz="1700" u="none" cap="none" strike="noStrike">
                <a:solidFill>
                  <a:schemeClr val="dk1"/>
                </a:solidFill>
                <a:latin typeface="Tahoma"/>
                <a:ea typeface="Tahoma"/>
                <a:cs typeface="Tahoma"/>
                <a:sym typeface="Tahoma"/>
              </a:defRPr>
            </a:lvl5pPr>
            <a:lvl6pPr indent="0" lvl="5" marL="0" algn="ctr">
              <a:spcBef>
                <a:spcPts val="0"/>
              </a:spcBef>
              <a:spcAft>
                <a:spcPts val="0"/>
              </a:spcAft>
              <a:buNone/>
              <a:defRPr b="0" i="0" sz="1700" u="none" cap="none" strike="noStrike">
                <a:solidFill>
                  <a:schemeClr val="dk1"/>
                </a:solidFill>
                <a:latin typeface="Tahoma"/>
                <a:ea typeface="Tahoma"/>
                <a:cs typeface="Tahoma"/>
                <a:sym typeface="Tahoma"/>
              </a:defRPr>
            </a:lvl6pPr>
            <a:lvl7pPr indent="0" lvl="6" marL="0" algn="ctr">
              <a:spcBef>
                <a:spcPts val="0"/>
              </a:spcBef>
              <a:spcAft>
                <a:spcPts val="0"/>
              </a:spcAft>
              <a:buNone/>
              <a:defRPr b="0" i="0" sz="1700" u="none" cap="none" strike="noStrike">
                <a:solidFill>
                  <a:schemeClr val="dk1"/>
                </a:solidFill>
                <a:latin typeface="Tahoma"/>
                <a:ea typeface="Tahoma"/>
                <a:cs typeface="Tahoma"/>
                <a:sym typeface="Tahoma"/>
              </a:defRPr>
            </a:lvl7pPr>
            <a:lvl8pPr indent="0" lvl="7" marL="0" algn="ctr">
              <a:spcBef>
                <a:spcPts val="0"/>
              </a:spcBef>
              <a:spcAft>
                <a:spcPts val="0"/>
              </a:spcAft>
              <a:buNone/>
              <a:defRPr b="0" i="0" sz="1700" u="none" cap="none" strike="noStrike">
                <a:solidFill>
                  <a:schemeClr val="dk1"/>
                </a:solidFill>
                <a:latin typeface="Tahoma"/>
                <a:ea typeface="Tahoma"/>
                <a:cs typeface="Tahoma"/>
                <a:sym typeface="Tahoma"/>
              </a:defRPr>
            </a:lvl8pPr>
            <a:lvl9pPr indent="0" lvl="8" marL="0" algn="ctr">
              <a:spcBef>
                <a:spcPts val="0"/>
              </a:spcBef>
              <a:spcAft>
                <a:spcPts val="0"/>
              </a:spcAft>
              <a:buNone/>
              <a:defRPr b="0" i="0" sz="1700" u="none" cap="none" strike="noStrike">
                <a:solidFill>
                  <a:schemeClr val="dk1"/>
                </a:solidFill>
                <a:latin typeface="Tahoma"/>
                <a:ea typeface="Tahoma"/>
                <a:cs typeface="Tahoma"/>
                <a:sym typeface="Tahom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19" name="Shape 19"/>
        <p:cNvGrpSpPr/>
        <p:nvPr/>
      </p:nvGrpSpPr>
      <p:grpSpPr>
        <a:xfrm>
          <a:off x="0" y="0"/>
          <a:ext cx="0" cy="0"/>
          <a:chOff x="0" y="0"/>
          <a:chExt cx="0" cy="0"/>
        </a:xfrm>
      </p:grpSpPr>
      <p:sp>
        <p:nvSpPr>
          <p:cNvPr id="20" name="Google Shape;20;p22"/>
          <p:cNvSpPr txBox="1"/>
          <p:nvPr>
            <p:ph type="title"/>
          </p:nvPr>
        </p:nvSpPr>
        <p:spPr>
          <a:xfrm>
            <a:off x="935708" y="373137"/>
            <a:ext cx="9649072" cy="1080029"/>
          </a:xfrm>
          <a:prstGeom prst="rect">
            <a:avLst/>
          </a:prstGeom>
          <a:noFill/>
          <a:ln>
            <a:noFill/>
          </a:ln>
        </p:spPr>
        <p:txBody>
          <a:bodyPr anchorCtr="0" anchor="ctr" bIns="51425" lIns="102850" spcFirstLastPara="1" rIns="102850" wrap="square" tIns="514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22"/>
          <p:cNvSpPr txBox="1"/>
          <p:nvPr>
            <p:ph idx="1" type="body"/>
          </p:nvPr>
        </p:nvSpPr>
        <p:spPr>
          <a:xfrm>
            <a:off x="1141157" y="1511292"/>
            <a:ext cx="4475071" cy="4276991"/>
          </a:xfrm>
          <a:prstGeom prst="rect">
            <a:avLst/>
          </a:prstGeom>
          <a:noFill/>
          <a:ln>
            <a:noFill/>
          </a:ln>
        </p:spPr>
        <p:txBody>
          <a:bodyPr anchorCtr="0" anchor="t" bIns="51425" lIns="102850" spcFirstLastPara="1" rIns="102850" wrap="square" tIns="51425">
            <a:noAutofit/>
          </a:bodyPr>
          <a:lstStyle>
            <a:lvl1pPr indent="-342900" lvl="0" marL="457200" algn="just">
              <a:spcBef>
                <a:spcPts val="360"/>
              </a:spcBef>
              <a:spcAft>
                <a:spcPts val="0"/>
              </a:spcAft>
              <a:buSzPts val="1800"/>
              <a:buChar char="•"/>
              <a:defRPr/>
            </a:lvl1pPr>
            <a:lvl2pPr indent="-342900" lvl="1" marL="914400" algn="just">
              <a:spcBef>
                <a:spcPts val="360"/>
              </a:spcBef>
              <a:spcAft>
                <a:spcPts val="0"/>
              </a:spcAft>
              <a:buSzPts val="1800"/>
              <a:buChar char="–"/>
              <a:defRPr/>
            </a:lvl2pPr>
            <a:lvl3pPr indent="-342900" lvl="2" marL="1371600" algn="just">
              <a:spcBef>
                <a:spcPts val="360"/>
              </a:spcBef>
              <a:spcAft>
                <a:spcPts val="0"/>
              </a:spcAft>
              <a:buSzPts val="1800"/>
              <a:buChar char="o"/>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703"/>
              </a:spcBef>
              <a:spcAft>
                <a:spcPts val="0"/>
              </a:spcAft>
              <a:buClr>
                <a:schemeClr val="dk1"/>
              </a:buClr>
              <a:buSzPts val="1800"/>
              <a:buChar char="•"/>
              <a:defRPr/>
            </a:lvl6pPr>
            <a:lvl7pPr indent="-342900" lvl="6" marL="3200400" algn="l">
              <a:lnSpc>
                <a:spcPct val="90000"/>
              </a:lnSpc>
              <a:spcBef>
                <a:spcPts val="703"/>
              </a:spcBef>
              <a:spcAft>
                <a:spcPts val="0"/>
              </a:spcAft>
              <a:buClr>
                <a:schemeClr val="dk1"/>
              </a:buClr>
              <a:buSzPts val="1800"/>
              <a:buChar char="•"/>
              <a:defRPr/>
            </a:lvl7pPr>
            <a:lvl8pPr indent="-342900" lvl="7" marL="3657600" algn="l">
              <a:lnSpc>
                <a:spcPct val="90000"/>
              </a:lnSpc>
              <a:spcBef>
                <a:spcPts val="703"/>
              </a:spcBef>
              <a:spcAft>
                <a:spcPts val="0"/>
              </a:spcAft>
              <a:buClr>
                <a:schemeClr val="dk1"/>
              </a:buClr>
              <a:buSzPts val="1800"/>
              <a:buChar char="•"/>
              <a:defRPr/>
            </a:lvl8pPr>
            <a:lvl9pPr indent="-342900" lvl="8" marL="4114800" algn="l">
              <a:lnSpc>
                <a:spcPct val="90000"/>
              </a:lnSpc>
              <a:spcBef>
                <a:spcPts val="703"/>
              </a:spcBef>
              <a:spcAft>
                <a:spcPts val="0"/>
              </a:spcAft>
              <a:buClr>
                <a:schemeClr val="dk1"/>
              </a:buClr>
              <a:buSzPts val="1800"/>
              <a:buChar char="•"/>
              <a:defRPr/>
            </a:lvl9pPr>
          </a:lstStyle>
          <a:p/>
        </p:txBody>
      </p:sp>
      <p:sp>
        <p:nvSpPr>
          <p:cNvPr id="22" name="Google Shape;22;p22"/>
          <p:cNvSpPr txBox="1"/>
          <p:nvPr>
            <p:ph idx="2" type="body"/>
          </p:nvPr>
        </p:nvSpPr>
        <p:spPr>
          <a:xfrm>
            <a:off x="5904260" y="1511292"/>
            <a:ext cx="4479822" cy="4276991"/>
          </a:xfrm>
          <a:prstGeom prst="rect">
            <a:avLst/>
          </a:prstGeom>
          <a:noFill/>
          <a:ln>
            <a:noFill/>
          </a:ln>
        </p:spPr>
        <p:txBody>
          <a:bodyPr anchorCtr="0" anchor="t" bIns="51425" lIns="102850" spcFirstLastPara="1" rIns="102850" wrap="square" tIns="51425">
            <a:noAutofit/>
          </a:bodyPr>
          <a:lstStyle>
            <a:lvl1pPr indent="-342900" lvl="0" marL="457200" algn="just">
              <a:spcBef>
                <a:spcPts val="360"/>
              </a:spcBef>
              <a:spcAft>
                <a:spcPts val="0"/>
              </a:spcAft>
              <a:buSzPts val="1800"/>
              <a:buChar char="•"/>
              <a:defRPr/>
            </a:lvl1pPr>
            <a:lvl2pPr indent="-342900" lvl="1" marL="914400" algn="just">
              <a:spcBef>
                <a:spcPts val="360"/>
              </a:spcBef>
              <a:spcAft>
                <a:spcPts val="0"/>
              </a:spcAft>
              <a:buSzPts val="1800"/>
              <a:buChar char="–"/>
              <a:defRPr/>
            </a:lvl2pPr>
            <a:lvl3pPr indent="-342900" lvl="2" marL="1371600" algn="just">
              <a:spcBef>
                <a:spcPts val="360"/>
              </a:spcBef>
              <a:spcAft>
                <a:spcPts val="0"/>
              </a:spcAft>
              <a:buSzPts val="1800"/>
              <a:buChar char="o"/>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703"/>
              </a:spcBef>
              <a:spcAft>
                <a:spcPts val="0"/>
              </a:spcAft>
              <a:buClr>
                <a:schemeClr val="dk1"/>
              </a:buClr>
              <a:buSzPts val="1800"/>
              <a:buChar char="•"/>
              <a:defRPr/>
            </a:lvl6pPr>
            <a:lvl7pPr indent="-342900" lvl="6" marL="3200400" algn="l">
              <a:lnSpc>
                <a:spcPct val="90000"/>
              </a:lnSpc>
              <a:spcBef>
                <a:spcPts val="703"/>
              </a:spcBef>
              <a:spcAft>
                <a:spcPts val="0"/>
              </a:spcAft>
              <a:buClr>
                <a:schemeClr val="dk1"/>
              </a:buClr>
              <a:buSzPts val="1800"/>
              <a:buChar char="•"/>
              <a:defRPr/>
            </a:lvl7pPr>
            <a:lvl8pPr indent="-342900" lvl="7" marL="3657600" algn="l">
              <a:lnSpc>
                <a:spcPct val="90000"/>
              </a:lnSpc>
              <a:spcBef>
                <a:spcPts val="703"/>
              </a:spcBef>
              <a:spcAft>
                <a:spcPts val="0"/>
              </a:spcAft>
              <a:buClr>
                <a:schemeClr val="dk1"/>
              </a:buClr>
              <a:buSzPts val="1800"/>
              <a:buChar char="•"/>
              <a:defRPr/>
            </a:lvl8pPr>
            <a:lvl9pPr indent="-342900" lvl="8" marL="4114800" algn="l">
              <a:lnSpc>
                <a:spcPct val="90000"/>
              </a:lnSpc>
              <a:spcBef>
                <a:spcPts val="703"/>
              </a:spcBef>
              <a:spcAft>
                <a:spcPts val="0"/>
              </a:spcAft>
              <a:buClr>
                <a:schemeClr val="dk1"/>
              </a:buClr>
              <a:buSzPts val="1800"/>
              <a:buChar char="•"/>
              <a:defRPr/>
            </a:lvl9pPr>
          </a:lstStyle>
          <a:p/>
        </p:txBody>
      </p:sp>
      <p:sp>
        <p:nvSpPr>
          <p:cNvPr id="23" name="Google Shape;23;p22"/>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lvl1pPr indent="0" lvl="0" marL="0" algn="ctr">
              <a:spcBef>
                <a:spcPts val="0"/>
              </a:spcBef>
              <a:spcAft>
                <a:spcPts val="0"/>
              </a:spcAft>
              <a:buNone/>
              <a:defRPr sz="1700">
                <a:solidFill>
                  <a:schemeClr val="dk1"/>
                </a:solidFill>
                <a:latin typeface="Tahoma"/>
                <a:ea typeface="Tahoma"/>
                <a:cs typeface="Tahoma"/>
                <a:sym typeface="Tahoma"/>
              </a:defRPr>
            </a:lvl1pPr>
            <a:lvl2pPr indent="0" lvl="1" marL="0" algn="ctr">
              <a:spcBef>
                <a:spcPts val="0"/>
              </a:spcBef>
              <a:spcAft>
                <a:spcPts val="0"/>
              </a:spcAft>
              <a:buNone/>
              <a:defRPr sz="1700">
                <a:solidFill>
                  <a:schemeClr val="dk1"/>
                </a:solidFill>
                <a:latin typeface="Tahoma"/>
                <a:ea typeface="Tahoma"/>
                <a:cs typeface="Tahoma"/>
                <a:sym typeface="Tahoma"/>
              </a:defRPr>
            </a:lvl2pPr>
            <a:lvl3pPr indent="0" lvl="2" marL="0" algn="ctr">
              <a:spcBef>
                <a:spcPts val="0"/>
              </a:spcBef>
              <a:spcAft>
                <a:spcPts val="0"/>
              </a:spcAft>
              <a:buNone/>
              <a:defRPr sz="1700">
                <a:solidFill>
                  <a:schemeClr val="dk1"/>
                </a:solidFill>
                <a:latin typeface="Tahoma"/>
                <a:ea typeface="Tahoma"/>
                <a:cs typeface="Tahoma"/>
                <a:sym typeface="Tahoma"/>
              </a:defRPr>
            </a:lvl3pPr>
            <a:lvl4pPr indent="0" lvl="3" marL="0" algn="ctr">
              <a:spcBef>
                <a:spcPts val="0"/>
              </a:spcBef>
              <a:spcAft>
                <a:spcPts val="0"/>
              </a:spcAft>
              <a:buNone/>
              <a:defRPr sz="1700">
                <a:solidFill>
                  <a:schemeClr val="dk1"/>
                </a:solidFill>
                <a:latin typeface="Tahoma"/>
                <a:ea typeface="Tahoma"/>
                <a:cs typeface="Tahoma"/>
                <a:sym typeface="Tahoma"/>
              </a:defRPr>
            </a:lvl4pPr>
            <a:lvl5pPr indent="0" lvl="4" marL="0" algn="ctr">
              <a:spcBef>
                <a:spcPts val="0"/>
              </a:spcBef>
              <a:spcAft>
                <a:spcPts val="0"/>
              </a:spcAft>
              <a:buNone/>
              <a:defRPr sz="1700">
                <a:solidFill>
                  <a:schemeClr val="dk1"/>
                </a:solidFill>
                <a:latin typeface="Tahoma"/>
                <a:ea typeface="Tahoma"/>
                <a:cs typeface="Tahoma"/>
                <a:sym typeface="Tahoma"/>
              </a:defRPr>
            </a:lvl5pPr>
            <a:lvl6pPr indent="0" lvl="5" marL="0" algn="ctr">
              <a:spcBef>
                <a:spcPts val="0"/>
              </a:spcBef>
              <a:spcAft>
                <a:spcPts val="0"/>
              </a:spcAft>
              <a:buNone/>
              <a:defRPr sz="1700">
                <a:solidFill>
                  <a:schemeClr val="dk1"/>
                </a:solidFill>
                <a:latin typeface="Tahoma"/>
                <a:ea typeface="Tahoma"/>
                <a:cs typeface="Tahoma"/>
                <a:sym typeface="Tahoma"/>
              </a:defRPr>
            </a:lvl6pPr>
            <a:lvl7pPr indent="0" lvl="6" marL="0" algn="ctr">
              <a:spcBef>
                <a:spcPts val="0"/>
              </a:spcBef>
              <a:spcAft>
                <a:spcPts val="0"/>
              </a:spcAft>
              <a:buNone/>
              <a:defRPr sz="1700">
                <a:solidFill>
                  <a:schemeClr val="dk1"/>
                </a:solidFill>
                <a:latin typeface="Tahoma"/>
                <a:ea typeface="Tahoma"/>
                <a:cs typeface="Tahoma"/>
                <a:sym typeface="Tahoma"/>
              </a:defRPr>
            </a:lvl7pPr>
            <a:lvl8pPr indent="0" lvl="7" marL="0" algn="ctr">
              <a:spcBef>
                <a:spcPts val="0"/>
              </a:spcBef>
              <a:spcAft>
                <a:spcPts val="0"/>
              </a:spcAft>
              <a:buNone/>
              <a:defRPr sz="1700">
                <a:solidFill>
                  <a:schemeClr val="dk1"/>
                </a:solidFill>
                <a:latin typeface="Tahoma"/>
                <a:ea typeface="Tahoma"/>
                <a:cs typeface="Tahoma"/>
                <a:sym typeface="Tahoma"/>
              </a:defRPr>
            </a:lvl8pPr>
            <a:lvl9pPr indent="0" lvl="8" marL="0" algn="ctr">
              <a:spcBef>
                <a:spcPts val="0"/>
              </a:spcBef>
              <a:spcAft>
                <a:spcPts val="0"/>
              </a:spcAft>
              <a:buNone/>
              <a:defRPr sz="1700">
                <a:solidFill>
                  <a:schemeClr val="dk1"/>
                </a:solidFill>
                <a:latin typeface="Tahoma"/>
                <a:ea typeface="Tahoma"/>
                <a:cs typeface="Tahoma"/>
                <a:sym typeface="Tahom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24" name="Shape 24"/>
        <p:cNvGrpSpPr/>
        <p:nvPr/>
      </p:nvGrpSpPr>
      <p:grpSpPr>
        <a:xfrm>
          <a:off x="0" y="0"/>
          <a:ext cx="0" cy="0"/>
          <a:chOff x="0" y="0"/>
          <a:chExt cx="0" cy="0"/>
        </a:xfrm>
      </p:grpSpPr>
      <p:sp>
        <p:nvSpPr>
          <p:cNvPr id="25" name="Google Shape;25;p23"/>
          <p:cNvSpPr txBox="1"/>
          <p:nvPr>
            <p:ph type="title"/>
          </p:nvPr>
        </p:nvSpPr>
        <p:spPr>
          <a:xfrm>
            <a:off x="1277556" y="373137"/>
            <a:ext cx="8957879" cy="1080029"/>
          </a:xfrm>
          <a:prstGeom prst="rect">
            <a:avLst/>
          </a:prstGeom>
          <a:noFill/>
          <a:ln>
            <a:noFill/>
          </a:ln>
        </p:spPr>
        <p:txBody>
          <a:bodyPr anchorCtr="0" anchor="ctr" bIns="51425" lIns="102850" spcFirstLastPara="1" rIns="102850" wrap="square" tIns="514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 name="Google Shape;26;p23"/>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lvl1pPr indent="0" lvl="0" marL="0" algn="ctr">
              <a:spcBef>
                <a:spcPts val="0"/>
              </a:spcBef>
              <a:spcAft>
                <a:spcPts val="0"/>
              </a:spcAft>
              <a:buNone/>
              <a:defRPr sz="1700">
                <a:solidFill>
                  <a:schemeClr val="dk1"/>
                </a:solidFill>
                <a:latin typeface="Tahoma"/>
                <a:ea typeface="Tahoma"/>
                <a:cs typeface="Tahoma"/>
                <a:sym typeface="Tahoma"/>
              </a:defRPr>
            </a:lvl1pPr>
            <a:lvl2pPr indent="0" lvl="1" marL="0" algn="ctr">
              <a:spcBef>
                <a:spcPts val="0"/>
              </a:spcBef>
              <a:spcAft>
                <a:spcPts val="0"/>
              </a:spcAft>
              <a:buNone/>
              <a:defRPr sz="1700">
                <a:solidFill>
                  <a:schemeClr val="dk1"/>
                </a:solidFill>
                <a:latin typeface="Tahoma"/>
                <a:ea typeface="Tahoma"/>
                <a:cs typeface="Tahoma"/>
                <a:sym typeface="Tahoma"/>
              </a:defRPr>
            </a:lvl2pPr>
            <a:lvl3pPr indent="0" lvl="2" marL="0" algn="ctr">
              <a:spcBef>
                <a:spcPts val="0"/>
              </a:spcBef>
              <a:spcAft>
                <a:spcPts val="0"/>
              </a:spcAft>
              <a:buNone/>
              <a:defRPr sz="1700">
                <a:solidFill>
                  <a:schemeClr val="dk1"/>
                </a:solidFill>
                <a:latin typeface="Tahoma"/>
                <a:ea typeface="Tahoma"/>
                <a:cs typeface="Tahoma"/>
                <a:sym typeface="Tahoma"/>
              </a:defRPr>
            </a:lvl3pPr>
            <a:lvl4pPr indent="0" lvl="3" marL="0" algn="ctr">
              <a:spcBef>
                <a:spcPts val="0"/>
              </a:spcBef>
              <a:spcAft>
                <a:spcPts val="0"/>
              </a:spcAft>
              <a:buNone/>
              <a:defRPr sz="1700">
                <a:solidFill>
                  <a:schemeClr val="dk1"/>
                </a:solidFill>
                <a:latin typeface="Tahoma"/>
                <a:ea typeface="Tahoma"/>
                <a:cs typeface="Tahoma"/>
                <a:sym typeface="Tahoma"/>
              </a:defRPr>
            </a:lvl4pPr>
            <a:lvl5pPr indent="0" lvl="4" marL="0" algn="ctr">
              <a:spcBef>
                <a:spcPts val="0"/>
              </a:spcBef>
              <a:spcAft>
                <a:spcPts val="0"/>
              </a:spcAft>
              <a:buNone/>
              <a:defRPr sz="1700">
                <a:solidFill>
                  <a:schemeClr val="dk1"/>
                </a:solidFill>
                <a:latin typeface="Tahoma"/>
                <a:ea typeface="Tahoma"/>
                <a:cs typeface="Tahoma"/>
                <a:sym typeface="Tahoma"/>
              </a:defRPr>
            </a:lvl5pPr>
            <a:lvl6pPr indent="0" lvl="5" marL="0" algn="ctr">
              <a:spcBef>
                <a:spcPts val="0"/>
              </a:spcBef>
              <a:spcAft>
                <a:spcPts val="0"/>
              </a:spcAft>
              <a:buNone/>
              <a:defRPr sz="1700">
                <a:solidFill>
                  <a:schemeClr val="dk1"/>
                </a:solidFill>
                <a:latin typeface="Tahoma"/>
                <a:ea typeface="Tahoma"/>
                <a:cs typeface="Tahoma"/>
                <a:sym typeface="Tahoma"/>
              </a:defRPr>
            </a:lvl6pPr>
            <a:lvl7pPr indent="0" lvl="6" marL="0" algn="ctr">
              <a:spcBef>
                <a:spcPts val="0"/>
              </a:spcBef>
              <a:spcAft>
                <a:spcPts val="0"/>
              </a:spcAft>
              <a:buNone/>
              <a:defRPr sz="1700">
                <a:solidFill>
                  <a:schemeClr val="dk1"/>
                </a:solidFill>
                <a:latin typeface="Tahoma"/>
                <a:ea typeface="Tahoma"/>
                <a:cs typeface="Tahoma"/>
                <a:sym typeface="Tahoma"/>
              </a:defRPr>
            </a:lvl7pPr>
            <a:lvl8pPr indent="0" lvl="7" marL="0" algn="ctr">
              <a:spcBef>
                <a:spcPts val="0"/>
              </a:spcBef>
              <a:spcAft>
                <a:spcPts val="0"/>
              </a:spcAft>
              <a:buNone/>
              <a:defRPr sz="1700">
                <a:solidFill>
                  <a:schemeClr val="dk1"/>
                </a:solidFill>
                <a:latin typeface="Tahoma"/>
                <a:ea typeface="Tahoma"/>
                <a:cs typeface="Tahoma"/>
                <a:sym typeface="Tahoma"/>
              </a:defRPr>
            </a:lvl8pPr>
            <a:lvl9pPr indent="0" lvl="8" marL="0" algn="ctr">
              <a:spcBef>
                <a:spcPts val="0"/>
              </a:spcBef>
              <a:spcAft>
                <a:spcPts val="0"/>
              </a:spcAft>
              <a:buNone/>
              <a:defRPr sz="1700">
                <a:solidFill>
                  <a:schemeClr val="dk1"/>
                </a:solidFill>
                <a:latin typeface="Tahoma"/>
                <a:ea typeface="Tahoma"/>
                <a:cs typeface="Tahoma"/>
                <a:sym typeface="Tahom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27" name="Shape 27"/>
        <p:cNvGrpSpPr/>
        <p:nvPr/>
      </p:nvGrpSpPr>
      <p:grpSpPr>
        <a:xfrm>
          <a:off x="0" y="0"/>
          <a:ext cx="0" cy="0"/>
          <a:chOff x="0" y="0"/>
          <a:chExt cx="0" cy="0"/>
        </a:xfrm>
      </p:grpSpPr>
      <p:sp>
        <p:nvSpPr>
          <p:cNvPr id="28" name="Google Shape;28;p24"/>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lvl1pPr indent="0" lvl="0" marL="0" algn="ctr">
              <a:spcBef>
                <a:spcPts val="0"/>
              </a:spcBef>
              <a:spcAft>
                <a:spcPts val="0"/>
              </a:spcAft>
              <a:buNone/>
              <a:defRPr sz="1700">
                <a:solidFill>
                  <a:schemeClr val="dk1"/>
                </a:solidFill>
                <a:latin typeface="Tahoma"/>
                <a:ea typeface="Tahoma"/>
                <a:cs typeface="Tahoma"/>
                <a:sym typeface="Tahoma"/>
              </a:defRPr>
            </a:lvl1pPr>
            <a:lvl2pPr indent="0" lvl="1" marL="0" algn="ctr">
              <a:spcBef>
                <a:spcPts val="0"/>
              </a:spcBef>
              <a:spcAft>
                <a:spcPts val="0"/>
              </a:spcAft>
              <a:buNone/>
              <a:defRPr sz="1700">
                <a:solidFill>
                  <a:schemeClr val="dk1"/>
                </a:solidFill>
                <a:latin typeface="Tahoma"/>
                <a:ea typeface="Tahoma"/>
                <a:cs typeface="Tahoma"/>
                <a:sym typeface="Tahoma"/>
              </a:defRPr>
            </a:lvl2pPr>
            <a:lvl3pPr indent="0" lvl="2" marL="0" algn="ctr">
              <a:spcBef>
                <a:spcPts val="0"/>
              </a:spcBef>
              <a:spcAft>
                <a:spcPts val="0"/>
              </a:spcAft>
              <a:buNone/>
              <a:defRPr sz="1700">
                <a:solidFill>
                  <a:schemeClr val="dk1"/>
                </a:solidFill>
                <a:latin typeface="Tahoma"/>
                <a:ea typeface="Tahoma"/>
                <a:cs typeface="Tahoma"/>
                <a:sym typeface="Tahoma"/>
              </a:defRPr>
            </a:lvl3pPr>
            <a:lvl4pPr indent="0" lvl="3" marL="0" algn="ctr">
              <a:spcBef>
                <a:spcPts val="0"/>
              </a:spcBef>
              <a:spcAft>
                <a:spcPts val="0"/>
              </a:spcAft>
              <a:buNone/>
              <a:defRPr sz="1700">
                <a:solidFill>
                  <a:schemeClr val="dk1"/>
                </a:solidFill>
                <a:latin typeface="Tahoma"/>
                <a:ea typeface="Tahoma"/>
                <a:cs typeface="Tahoma"/>
                <a:sym typeface="Tahoma"/>
              </a:defRPr>
            </a:lvl4pPr>
            <a:lvl5pPr indent="0" lvl="4" marL="0" algn="ctr">
              <a:spcBef>
                <a:spcPts val="0"/>
              </a:spcBef>
              <a:spcAft>
                <a:spcPts val="0"/>
              </a:spcAft>
              <a:buNone/>
              <a:defRPr sz="1700">
                <a:solidFill>
                  <a:schemeClr val="dk1"/>
                </a:solidFill>
                <a:latin typeface="Tahoma"/>
                <a:ea typeface="Tahoma"/>
                <a:cs typeface="Tahoma"/>
                <a:sym typeface="Tahoma"/>
              </a:defRPr>
            </a:lvl5pPr>
            <a:lvl6pPr indent="0" lvl="5" marL="0" algn="ctr">
              <a:spcBef>
                <a:spcPts val="0"/>
              </a:spcBef>
              <a:spcAft>
                <a:spcPts val="0"/>
              </a:spcAft>
              <a:buNone/>
              <a:defRPr sz="1700">
                <a:solidFill>
                  <a:schemeClr val="dk1"/>
                </a:solidFill>
                <a:latin typeface="Tahoma"/>
                <a:ea typeface="Tahoma"/>
                <a:cs typeface="Tahoma"/>
                <a:sym typeface="Tahoma"/>
              </a:defRPr>
            </a:lvl6pPr>
            <a:lvl7pPr indent="0" lvl="6" marL="0" algn="ctr">
              <a:spcBef>
                <a:spcPts val="0"/>
              </a:spcBef>
              <a:spcAft>
                <a:spcPts val="0"/>
              </a:spcAft>
              <a:buNone/>
              <a:defRPr sz="1700">
                <a:solidFill>
                  <a:schemeClr val="dk1"/>
                </a:solidFill>
                <a:latin typeface="Tahoma"/>
                <a:ea typeface="Tahoma"/>
                <a:cs typeface="Tahoma"/>
                <a:sym typeface="Tahoma"/>
              </a:defRPr>
            </a:lvl7pPr>
            <a:lvl8pPr indent="0" lvl="7" marL="0" algn="ctr">
              <a:spcBef>
                <a:spcPts val="0"/>
              </a:spcBef>
              <a:spcAft>
                <a:spcPts val="0"/>
              </a:spcAft>
              <a:buNone/>
              <a:defRPr sz="1700">
                <a:solidFill>
                  <a:schemeClr val="dk1"/>
                </a:solidFill>
                <a:latin typeface="Tahoma"/>
                <a:ea typeface="Tahoma"/>
                <a:cs typeface="Tahoma"/>
                <a:sym typeface="Tahoma"/>
              </a:defRPr>
            </a:lvl8pPr>
            <a:lvl9pPr indent="0" lvl="8" marL="0" algn="ctr">
              <a:spcBef>
                <a:spcPts val="0"/>
              </a:spcBef>
              <a:spcAft>
                <a:spcPts val="0"/>
              </a:spcAft>
              <a:buNone/>
              <a:defRPr sz="1700">
                <a:solidFill>
                  <a:schemeClr val="dk1"/>
                </a:solidFill>
                <a:latin typeface="Tahoma"/>
                <a:ea typeface="Tahoma"/>
                <a:cs typeface="Tahoma"/>
                <a:sym typeface="Tahom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testo e ClipArt" type="txAndClipArt">
  <p:cSld name="TEXT_AND_CLIPART">
    <p:spTree>
      <p:nvGrpSpPr>
        <p:cNvPr id="29" name="Shape 29"/>
        <p:cNvGrpSpPr/>
        <p:nvPr/>
      </p:nvGrpSpPr>
      <p:grpSpPr>
        <a:xfrm>
          <a:off x="0" y="0"/>
          <a:ext cx="0" cy="0"/>
          <a:chOff x="0" y="0"/>
          <a:chExt cx="0" cy="0"/>
        </a:xfrm>
      </p:grpSpPr>
      <p:sp>
        <p:nvSpPr>
          <p:cNvPr id="30" name="Google Shape;30;p25"/>
          <p:cNvSpPr txBox="1"/>
          <p:nvPr>
            <p:ph type="title"/>
          </p:nvPr>
        </p:nvSpPr>
        <p:spPr>
          <a:xfrm>
            <a:off x="1277556" y="373137"/>
            <a:ext cx="8957879" cy="1080029"/>
          </a:xfrm>
          <a:prstGeom prst="rect">
            <a:avLst/>
          </a:prstGeom>
          <a:noFill/>
          <a:ln>
            <a:noFill/>
          </a:ln>
        </p:spPr>
        <p:txBody>
          <a:bodyPr anchorCtr="0" anchor="ctr" bIns="51425" lIns="102850" spcFirstLastPara="1" rIns="102850" wrap="square" tIns="514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25"/>
          <p:cNvSpPr txBox="1"/>
          <p:nvPr>
            <p:ph idx="1" type="body"/>
          </p:nvPr>
        </p:nvSpPr>
        <p:spPr>
          <a:xfrm>
            <a:off x="1337559" y="1511292"/>
            <a:ext cx="4302681" cy="4276991"/>
          </a:xfrm>
          <a:prstGeom prst="rect">
            <a:avLst/>
          </a:prstGeom>
          <a:noFill/>
          <a:ln>
            <a:noFill/>
          </a:ln>
        </p:spPr>
        <p:txBody>
          <a:bodyPr anchorCtr="0" anchor="t" bIns="51425" lIns="102850" spcFirstLastPara="1" rIns="102850" wrap="square" tIns="51425">
            <a:noAutofit/>
          </a:bodyPr>
          <a:lstStyle>
            <a:lvl1pPr indent="-342900" lvl="0" marL="457200" algn="just">
              <a:spcBef>
                <a:spcPts val="360"/>
              </a:spcBef>
              <a:spcAft>
                <a:spcPts val="0"/>
              </a:spcAft>
              <a:buSzPts val="1800"/>
              <a:buChar char="•"/>
              <a:defRPr/>
            </a:lvl1pPr>
            <a:lvl2pPr indent="-342900" lvl="1" marL="914400" algn="just">
              <a:spcBef>
                <a:spcPts val="360"/>
              </a:spcBef>
              <a:spcAft>
                <a:spcPts val="0"/>
              </a:spcAft>
              <a:buSzPts val="1800"/>
              <a:buChar char="–"/>
              <a:defRPr/>
            </a:lvl2pPr>
            <a:lvl3pPr indent="-342900" lvl="2" marL="1371600" algn="just">
              <a:spcBef>
                <a:spcPts val="360"/>
              </a:spcBef>
              <a:spcAft>
                <a:spcPts val="0"/>
              </a:spcAft>
              <a:buSzPts val="1800"/>
              <a:buChar char="o"/>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703"/>
              </a:spcBef>
              <a:spcAft>
                <a:spcPts val="0"/>
              </a:spcAft>
              <a:buClr>
                <a:schemeClr val="dk1"/>
              </a:buClr>
              <a:buSzPts val="1800"/>
              <a:buChar char="•"/>
              <a:defRPr/>
            </a:lvl6pPr>
            <a:lvl7pPr indent="-342900" lvl="6" marL="3200400" algn="l">
              <a:lnSpc>
                <a:spcPct val="90000"/>
              </a:lnSpc>
              <a:spcBef>
                <a:spcPts val="703"/>
              </a:spcBef>
              <a:spcAft>
                <a:spcPts val="0"/>
              </a:spcAft>
              <a:buClr>
                <a:schemeClr val="dk1"/>
              </a:buClr>
              <a:buSzPts val="1800"/>
              <a:buChar char="•"/>
              <a:defRPr/>
            </a:lvl7pPr>
            <a:lvl8pPr indent="-342900" lvl="7" marL="3657600" algn="l">
              <a:lnSpc>
                <a:spcPct val="90000"/>
              </a:lnSpc>
              <a:spcBef>
                <a:spcPts val="703"/>
              </a:spcBef>
              <a:spcAft>
                <a:spcPts val="0"/>
              </a:spcAft>
              <a:buClr>
                <a:schemeClr val="dk1"/>
              </a:buClr>
              <a:buSzPts val="1800"/>
              <a:buChar char="•"/>
              <a:defRPr/>
            </a:lvl8pPr>
            <a:lvl9pPr indent="-342900" lvl="8" marL="4114800" algn="l">
              <a:lnSpc>
                <a:spcPct val="90000"/>
              </a:lnSpc>
              <a:spcBef>
                <a:spcPts val="703"/>
              </a:spcBef>
              <a:spcAft>
                <a:spcPts val="0"/>
              </a:spcAft>
              <a:buClr>
                <a:schemeClr val="dk1"/>
              </a:buClr>
              <a:buSzPts val="1800"/>
              <a:buChar char="•"/>
              <a:defRPr/>
            </a:lvl9pPr>
          </a:lstStyle>
          <a:p/>
        </p:txBody>
      </p:sp>
      <p:sp>
        <p:nvSpPr>
          <p:cNvPr id="32" name="Google Shape;32;p25"/>
          <p:cNvSpPr/>
          <p:nvPr>
            <p:ph idx="2" type="clipArt"/>
          </p:nvPr>
        </p:nvSpPr>
        <p:spPr>
          <a:xfrm>
            <a:off x="5880249" y="1511292"/>
            <a:ext cx="4302683" cy="4276991"/>
          </a:xfrm>
          <a:prstGeom prst="rect">
            <a:avLst/>
          </a:prstGeom>
          <a:noFill/>
          <a:ln>
            <a:noFill/>
          </a:ln>
        </p:spPr>
      </p:sp>
      <p:sp>
        <p:nvSpPr>
          <p:cNvPr id="33" name="Google Shape;33;p25"/>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lvl1pPr indent="0" lvl="0" marL="0" algn="ctr">
              <a:spcBef>
                <a:spcPts val="0"/>
              </a:spcBef>
              <a:spcAft>
                <a:spcPts val="0"/>
              </a:spcAft>
              <a:buNone/>
              <a:defRPr sz="1700">
                <a:solidFill>
                  <a:schemeClr val="dk1"/>
                </a:solidFill>
                <a:latin typeface="Tahoma"/>
                <a:ea typeface="Tahoma"/>
                <a:cs typeface="Tahoma"/>
                <a:sym typeface="Tahoma"/>
              </a:defRPr>
            </a:lvl1pPr>
            <a:lvl2pPr indent="0" lvl="1" marL="0" algn="ctr">
              <a:spcBef>
                <a:spcPts val="0"/>
              </a:spcBef>
              <a:spcAft>
                <a:spcPts val="0"/>
              </a:spcAft>
              <a:buNone/>
              <a:defRPr sz="1700">
                <a:solidFill>
                  <a:schemeClr val="dk1"/>
                </a:solidFill>
                <a:latin typeface="Tahoma"/>
                <a:ea typeface="Tahoma"/>
                <a:cs typeface="Tahoma"/>
                <a:sym typeface="Tahoma"/>
              </a:defRPr>
            </a:lvl2pPr>
            <a:lvl3pPr indent="0" lvl="2" marL="0" algn="ctr">
              <a:spcBef>
                <a:spcPts val="0"/>
              </a:spcBef>
              <a:spcAft>
                <a:spcPts val="0"/>
              </a:spcAft>
              <a:buNone/>
              <a:defRPr sz="1700">
                <a:solidFill>
                  <a:schemeClr val="dk1"/>
                </a:solidFill>
                <a:latin typeface="Tahoma"/>
                <a:ea typeface="Tahoma"/>
                <a:cs typeface="Tahoma"/>
                <a:sym typeface="Tahoma"/>
              </a:defRPr>
            </a:lvl3pPr>
            <a:lvl4pPr indent="0" lvl="3" marL="0" algn="ctr">
              <a:spcBef>
                <a:spcPts val="0"/>
              </a:spcBef>
              <a:spcAft>
                <a:spcPts val="0"/>
              </a:spcAft>
              <a:buNone/>
              <a:defRPr sz="1700">
                <a:solidFill>
                  <a:schemeClr val="dk1"/>
                </a:solidFill>
                <a:latin typeface="Tahoma"/>
                <a:ea typeface="Tahoma"/>
                <a:cs typeface="Tahoma"/>
                <a:sym typeface="Tahoma"/>
              </a:defRPr>
            </a:lvl4pPr>
            <a:lvl5pPr indent="0" lvl="4" marL="0" algn="ctr">
              <a:spcBef>
                <a:spcPts val="0"/>
              </a:spcBef>
              <a:spcAft>
                <a:spcPts val="0"/>
              </a:spcAft>
              <a:buNone/>
              <a:defRPr sz="1700">
                <a:solidFill>
                  <a:schemeClr val="dk1"/>
                </a:solidFill>
                <a:latin typeface="Tahoma"/>
                <a:ea typeface="Tahoma"/>
                <a:cs typeface="Tahoma"/>
                <a:sym typeface="Tahoma"/>
              </a:defRPr>
            </a:lvl5pPr>
            <a:lvl6pPr indent="0" lvl="5" marL="0" algn="ctr">
              <a:spcBef>
                <a:spcPts val="0"/>
              </a:spcBef>
              <a:spcAft>
                <a:spcPts val="0"/>
              </a:spcAft>
              <a:buNone/>
              <a:defRPr sz="1700">
                <a:solidFill>
                  <a:schemeClr val="dk1"/>
                </a:solidFill>
                <a:latin typeface="Tahoma"/>
                <a:ea typeface="Tahoma"/>
                <a:cs typeface="Tahoma"/>
                <a:sym typeface="Tahoma"/>
              </a:defRPr>
            </a:lvl6pPr>
            <a:lvl7pPr indent="0" lvl="6" marL="0" algn="ctr">
              <a:spcBef>
                <a:spcPts val="0"/>
              </a:spcBef>
              <a:spcAft>
                <a:spcPts val="0"/>
              </a:spcAft>
              <a:buNone/>
              <a:defRPr sz="1700">
                <a:solidFill>
                  <a:schemeClr val="dk1"/>
                </a:solidFill>
                <a:latin typeface="Tahoma"/>
                <a:ea typeface="Tahoma"/>
                <a:cs typeface="Tahoma"/>
                <a:sym typeface="Tahoma"/>
              </a:defRPr>
            </a:lvl7pPr>
            <a:lvl8pPr indent="0" lvl="7" marL="0" algn="ctr">
              <a:spcBef>
                <a:spcPts val="0"/>
              </a:spcBef>
              <a:spcAft>
                <a:spcPts val="0"/>
              </a:spcAft>
              <a:buNone/>
              <a:defRPr sz="1700">
                <a:solidFill>
                  <a:schemeClr val="dk1"/>
                </a:solidFill>
                <a:latin typeface="Tahoma"/>
                <a:ea typeface="Tahoma"/>
                <a:cs typeface="Tahoma"/>
                <a:sym typeface="Tahoma"/>
              </a:defRPr>
            </a:lvl8pPr>
            <a:lvl9pPr indent="0" lvl="8" marL="0" algn="ctr">
              <a:spcBef>
                <a:spcPts val="0"/>
              </a:spcBef>
              <a:spcAft>
                <a:spcPts val="0"/>
              </a:spcAft>
              <a:buNone/>
              <a:defRPr sz="1700">
                <a:solidFill>
                  <a:schemeClr val="dk1"/>
                </a:solidFill>
                <a:latin typeface="Tahoma"/>
                <a:ea typeface="Tahoma"/>
                <a:cs typeface="Tahoma"/>
                <a:sym typeface="Tahom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1277556" y="373137"/>
            <a:ext cx="8957879" cy="1080029"/>
          </a:xfrm>
          <a:prstGeom prst="rect">
            <a:avLst/>
          </a:prstGeom>
          <a:noFill/>
          <a:ln>
            <a:noFill/>
          </a:ln>
        </p:spPr>
        <p:txBody>
          <a:bodyPr anchorCtr="0" anchor="ctr" bIns="51425" lIns="102850" spcFirstLastPara="1" rIns="102850" wrap="square" tIns="51425">
            <a:noAutofit/>
          </a:bodyPr>
          <a:lstStyle>
            <a:lvl1pPr lvl="0" marR="0" rtl="0" algn="ctr">
              <a:spcBef>
                <a:spcPts val="0"/>
              </a:spcBef>
              <a:spcAft>
                <a:spcPts val="0"/>
              </a:spcAft>
              <a:buSzPts val="1400"/>
              <a:buNone/>
              <a:defRPr b="1" i="0" sz="2800" u="none" cap="none" strike="noStrike">
                <a:solidFill>
                  <a:srgbClr val="336666"/>
                </a:solidFill>
                <a:latin typeface="Tahoma"/>
                <a:ea typeface="Tahoma"/>
                <a:cs typeface="Tahoma"/>
                <a:sym typeface="Tahoma"/>
              </a:defRPr>
            </a:lvl1pPr>
            <a:lvl2pPr lvl="1" marR="0" rtl="0" algn="ctr">
              <a:spcBef>
                <a:spcPts val="0"/>
              </a:spcBef>
              <a:spcAft>
                <a:spcPts val="0"/>
              </a:spcAft>
              <a:buSzPts val="1400"/>
              <a:buNone/>
              <a:defRPr b="1" i="0" sz="2800" u="none" cap="none" strike="noStrike">
                <a:solidFill>
                  <a:srgbClr val="336666"/>
                </a:solidFill>
                <a:latin typeface="Tahoma"/>
                <a:ea typeface="Tahoma"/>
                <a:cs typeface="Tahoma"/>
                <a:sym typeface="Tahoma"/>
              </a:defRPr>
            </a:lvl2pPr>
            <a:lvl3pPr lvl="2" marR="0" rtl="0" algn="ctr">
              <a:spcBef>
                <a:spcPts val="0"/>
              </a:spcBef>
              <a:spcAft>
                <a:spcPts val="0"/>
              </a:spcAft>
              <a:buSzPts val="1400"/>
              <a:buNone/>
              <a:defRPr b="1" i="0" sz="2800" u="none" cap="none" strike="noStrike">
                <a:solidFill>
                  <a:srgbClr val="336666"/>
                </a:solidFill>
                <a:latin typeface="Tahoma"/>
                <a:ea typeface="Tahoma"/>
                <a:cs typeface="Tahoma"/>
                <a:sym typeface="Tahoma"/>
              </a:defRPr>
            </a:lvl3pPr>
            <a:lvl4pPr lvl="3" marR="0" rtl="0" algn="ctr">
              <a:spcBef>
                <a:spcPts val="0"/>
              </a:spcBef>
              <a:spcAft>
                <a:spcPts val="0"/>
              </a:spcAft>
              <a:buSzPts val="1400"/>
              <a:buNone/>
              <a:defRPr b="1" i="0" sz="2800" u="none" cap="none" strike="noStrike">
                <a:solidFill>
                  <a:srgbClr val="336666"/>
                </a:solidFill>
                <a:latin typeface="Tahoma"/>
                <a:ea typeface="Tahoma"/>
                <a:cs typeface="Tahoma"/>
                <a:sym typeface="Tahoma"/>
              </a:defRPr>
            </a:lvl4pPr>
            <a:lvl5pPr lvl="4" marR="0" rtl="0" algn="ctr">
              <a:spcBef>
                <a:spcPts val="0"/>
              </a:spcBef>
              <a:spcAft>
                <a:spcPts val="0"/>
              </a:spcAft>
              <a:buSzPts val="1400"/>
              <a:buNone/>
              <a:defRPr b="1" i="0" sz="2800" u="none" cap="none" strike="noStrike">
                <a:solidFill>
                  <a:srgbClr val="336666"/>
                </a:solidFill>
                <a:latin typeface="Tahoma"/>
                <a:ea typeface="Tahoma"/>
                <a:cs typeface="Tahoma"/>
                <a:sym typeface="Tahoma"/>
              </a:defRPr>
            </a:lvl5pPr>
            <a:lvl6pPr lvl="5" marR="0" rtl="0" algn="ctr">
              <a:spcBef>
                <a:spcPts val="0"/>
              </a:spcBef>
              <a:spcAft>
                <a:spcPts val="0"/>
              </a:spcAft>
              <a:buSzPts val="1400"/>
              <a:buNone/>
              <a:defRPr b="1" i="0" sz="2800" u="none" cap="none" strike="noStrike">
                <a:solidFill>
                  <a:srgbClr val="336666"/>
                </a:solidFill>
                <a:latin typeface="Tahoma"/>
                <a:ea typeface="Tahoma"/>
                <a:cs typeface="Tahoma"/>
                <a:sym typeface="Tahoma"/>
              </a:defRPr>
            </a:lvl6pPr>
            <a:lvl7pPr lvl="6" marR="0" rtl="0" algn="ctr">
              <a:spcBef>
                <a:spcPts val="0"/>
              </a:spcBef>
              <a:spcAft>
                <a:spcPts val="0"/>
              </a:spcAft>
              <a:buSzPts val="1400"/>
              <a:buNone/>
              <a:defRPr b="1" i="0" sz="2800" u="none" cap="none" strike="noStrike">
                <a:solidFill>
                  <a:srgbClr val="336666"/>
                </a:solidFill>
                <a:latin typeface="Tahoma"/>
                <a:ea typeface="Tahoma"/>
                <a:cs typeface="Tahoma"/>
                <a:sym typeface="Tahoma"/>
              </a:defRPr>
            </a:lvl7pPr>
            <a:lvl8pPr lvl="7" marR="0" rtl="0" algn="ctr">
              <a:spcBef>
                <a:spcPts val="0"/>
              </a:spcBef>
              <a:spcAft>
                <a:spcPts val="0"/>
              </a:spcAft>
              <a:buSzPts val="1400"/>
              <a:buNone/>
              <a:defRPr b="1" i="0" sz="2800" u="none" cap="none" strike="noStrike">
                <a:solidFill>
                  <a:srgbClr val="336666"/>
                </a:solidFill>
                <a:latin typeface="Tahoma"/>
                <a:ea typeface="Tahoma"/>
                <a:cs typeface="Tahoma"/>
                <a:sym typeface="Tahoma"/>
              </a:defRPr>
            </a:lvl8pPr>
            <a:lvl9pPr lvl="8" marR="0" rtl="0" algn="ctr">
              <a:spcBef>
                <a:spcPts val="0"/>
              </a:spcBef>
              <a:spcAft>
                <a:spcPts val="0"/>
              </a:spcAft>
              <a:buSzPts val="1400"/>
              <a:buNone/>
              <a:defRPr b="1" i="0" sz="2800" u="none" cap="none" strike="noStrike">
                <a:solidFill>
                  <a:srgbClr val="336666"/>
                </a:solidFill>
                <a:latin typeface="Tahoma"/>
                <a:ea typeface="Tahoma"/>
                <a:cs typeface="Tahoma"/>
                <a:sym typeface="Tahoma"/>
              </a:defRPr>
            </a:lvl9pPr>
          </a:lstStyle>
          <a:p/>
        </p:txBody>
      </p:sp>
      <p:sp>
        <p:nvSpPr>
          <p:cNvPr id="11" name="Google Shape;11;p19"/>
          <p:cNvSpPr txBox="1"/>
          <p:nvPr>
            <p:ph idx="1" type="body"/>
          </p:nvPr>
        </p:nvSpPr>
        <p:spPr>
          <a:xfrm>
            <a:off x="1337559" y="1511292"/>
            <a:ext cx="8845375" cy="4276991"/>
          </a:xfrm>
          <a:prstGeom prst="rect">
            <a:avLst/>
          </a:prstGeom>
          <a:noFill/>
          <a:ln>
            <a:noFill/>
          </a:ln>
        </p:spPr>
        <p:txBody>
          <a:bodyPr anchorCtr="0" anchor="t" bIns="51425" lIns="102850" spcFirstLastPara="1" rIns="102850" wrap="square" tIns="51425">
            <a:noAutofit/>
          </a:bodyPr>
          <a:lstStyle>
            <a:lvl1pPr indent="-355600" lvl="0" marL="457200" marR="0" rtl="0" algn="just">
              <a:spcBef>
                <a:spcPts val="400"/>
              </a:spcBef>
              <a:spcAft>
                <a:spcPts val="0"/>
              </a:spcAft>
              <a:buClr>
                <a:srgbClr val="336666"/>
              </a:buClr>
              <a:buSzPts val="2000"/>
              <a:buFont typeface="Tahoma"/>
              <a:buChar char="•"/>
              <a:defRPr b="0" i="0" sz="2000" u="none" cap="none" strike="noStrike">
                <a:solidFill>
                  <a:schemeClr val="dk1"/>
                </a:solidFill>
                <a:latin typeface="Tahoma"/>
                <a:ea typeface="Tahoma"/>
                <a:cs typeface="Tahoma"/>
                <a:sym typeface="Tahoma"/>
              </a:defRPr>
            </a:lvl1pPr>
            <a:lvl2pPr indent="-342900" lvl="1" marL="914400" marR="0" rtl="0" algn="just">
              <a:spcBef>
                <a:spcPts val="360"/>
              </a:spcBef>
              <a:spcAft>
                <a:spcPts val="0"/>
              </a:spcAft>
              <a:buClr>
                <a:srgbClr val="336666"/>
              </a:buClr>
              <a:buSzPts val="1800"/>
              <a:buFont typeface="Tahoma"/>
              <a:buChar char="–"/>
              <a:defRPr b="0" i="0" sz="1800" u="none" cap="none" strike="noStrike">
                <a:solidFill>
                  <a:schemeClr val="dk1"/>
                </a:solidFill>
                <a:latin typeface="Tahoma"/>
                <a:ea typeface="Tahoma"/>
                <a:cs typeface="Tahoma"/>
                <a:sym typeface="Tahoma"/>
              </a:defRPr>
            </a:lvl2pPr>
            <a:lvl3pPr indent="-330200" lvl="2" marL="1371600" marR="0" rtl="0" algn="just">
              <a:spcBef>
                <a:spcPts val="320"/>
              </a:spcBef>
              <a:spcAft>
                <a:spcPts val="0"/>
              </a:spcAft>
              <a:buClr>
                <a:srgbClr val="336666"/>
              </a:buClr>
              <a:buSzPts val="1600"/>
              <a:buFont typeface="Courier New"/>
              <a:buChar char="o"/>
              <a:defRPr b="0" i="0" sz="1600" u="none" cap="none" strike="noStrike">
                <a:solidFill>
                  <a:schemeClr val="dk1"/>
                </a:solidFill>
                <a:latin typeface="Tahoma"/>
                <a:ea typeface="Tahoma"/>
                <a:cs typeface="Tahoma"/>
                <a:sym typeface="Tahoma"/>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5pPr>
            <a:lvl6pPr indent="-387350" lvl="5" marL="2743200" marR="0" rtl="0" algn="l">
              <a:lnSpc>
                <a:spcPct val="90000"/>
              </a:lnSpc>
              <a:spcBef>
                <a:spcPts val="703"/>
              </a:spcBef>
              <a:spcAft>
                <a:spcPts val="0"/>
              </a:spcAft>
              <a:buClr>
                <a:schemeClr val="dk1"/>
              </a:buClr>
              <a:buSzPts val="2500"/>
              <a:buFont typeface="Arial"/>
              <a:buChar char="•"/>
              <a:defRPr b="0" i="0" sz="2500" u="none" cap="none" strike="noStrike">
                <a:solidFill>
                  <a:schemeClr val="dk1"/>
                </a:solidFill>
                <a:latin typeface="Tahoma"/>
                <a:ea typeface="Tahoma"/>
                <a:cs typeface="Tahoma"/>
                <a:sym typeface="Tahoma"/>
              </a:defRPr>
            </a:lvl6pPr>
            <a:lvl7pPr indent="-387350" lvl="6" marL="3200400" marR="0" rtl="0" algn="l">
              <a:lnSpc>
                <a:spcPct val="90000"/>
              </a:lnSpc>
              <a:spcBef>
                <a:spcPts val="703"/>
              </a:spcBef>
              <a:spcAft>
                <a:spcPts val="0"/>
              </a:spcAft>
              <a:buClr>
                <a:schemeClr val="dk1"/>
              </a:buClr>
              <a:buSzPts val="2500"/>
              <a:buFont typeface="Arial"/>
              <a:buChar char="•"/>
              <a:defRPr b="0" i="0" sz="2500" u="none" cap="none" strike="noStrike">
                <a:solidFill>
                  <a:schemeClr val="dk1"/>
                </a:solidFill>
                <a:latin typeface="Tahoma"/>
                <a:ea typeface="Tahoma"/>
                <a:cs typeface="Tahoma"/>
                <a:sym typeface="Tahoma"/>
              </a:defRPr>
            </a:lvl7pPr>
            <a:lvl8pPr indent="-387350" lvl="7" marL="3657600" marR="0" rtl="0" algn="l">
              <a:lnSpc>
                <a:spcPct val="90000"/>
              </a:lnSpc>
              <a:spcBef>
                <a:spcPts val="703"/>
              </a:spcBef>
              <a:spcAft>
                <a:spcPts val="0"/>
              </a:spcAft>
              <a:buClr>
                <a:schemeClr val="dk1"/>
              </a:buClr>
              <a:buSzPts val="2500"/>
              <a:buFont typeface="Arial"/>
              <a:buChar char="•"/>
              <a:defRPr b="0" i="0" sz="2500" u="none" cap="none" strike="noStrike">
                <a:solidFill>
                  <a:schemeClr val="dk1"/>
                </a:solidFill>
                <a:latin typeface="Tahoma"/>
                <a:ea typeface="Tahoma"/>
                <a:cs typeface="Tahoma"/>
                <a:sym typeface="Tahoma"/>
              </a:defRPr>
            </a:lvl8pPr>
            <a:lvl9pPr indent="-387350" lvl="8" marL="4114800" marR="0" rtl="0" algn="l">
              <a:lnSpc>
                <a:spcPct val="90000"/>
              </a:lnSpc>
              <a:spcBef>
                <a:spcPts val="703"/>
              </a:spcBef>
              <a:spcAft>
                <a:spcPts val="0"/>
              </a:spcAft>
              <a:buClr>
                <a:schemeClr val="dk1"/>
              </a:buClr>
              <a:buSzPts val="2500"/>
              <a:buFont typeface="Arial"/>
              <a:buChar char="•"/>
              <a:defRPr b="0" i="0" sz="2500" u="none" cap="none" strike="noStrike">
                <a:solidFill>
                  <a:schemeClr val="dk1"/>
                </a:solidFill>
                <a:latin typeface="Tahoma"/>
                <a:ea typeface="Tahoma"/>
                <a:cs typeface="Tahoma"/>
                <a:sym typeface="Tahoma"/>
              </a:defRPr>
            </a:lvl9pPr>
          </a:lstStyle>
          <a:p/>
        </p:txBody>
      </p:sp>
      <p:sp>
        <p:nvSpPr>
          <p:cNvPr id="12" name="Google Shape;12;p19"/>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lvl1pPr indent="0" lvl="0" marL="0" marR="0" rtl="0" algn="ctr">
              <a:spcBef>
                <a:spcPts val="0"/>
              </a:spcBef>
              <a:spcAft>
                <a:spcPts val="0"/>
              </a:spcAft>
              <a:buNone/>
              <a:defRPr b="0" i="0" sz="1700" u="none" cap="none" strike="noStrike">
                <a:solidFill>
                  <a:schemeClr val="dk1"/>
                </a:solidFill>
                <a:latin typeface="Tahoma"/>
                <a:ea typeface="Tahoma"/>
                <a:cs typeface="Tahoma"/>
                <a:sym typeface="Tahoma"/>
              </a:defRPr>
            </a:lvl1pPr>
            <a:lvl2pPr indent="0" lvl="1" marL="0" marR="0" rtl="0" algn="ctr">
              <a:spcBef>
                <a:spcPts val="0"/>
              </a:spcBef>
              <a:spcAft>
                <a:spcPts val="0"/>
              </a:spcAft>
              <a:buNone/>
              <a:defRPr b="0" i="0" sz="1700" u="none" cap="none" strike="noStrike">
                <a:solidFill>
                  <a:schemeClr val="dk1"/>
                </a:solidFill>
                <a:latin typeface="Tahoma"/>
                <a:ea typeface="Tahoma"/>
                <a:cs typeface="Tahoma"/>
                <a:sym typeface="Tahoma"/>
              </a:defRPr>
            </a:lvl2pPr>
            <a:lvl3pPr indent="0" lvl="2" marL="0" marR="0" rtl="0" algn="ctr">
              <a:spcBef>
                <a:spcPts val="0"/>
              </a:spcBef>
              <a:spcAft>
                <a:spcPts val="0"/>
              </a:spcAft>
              <a:buNone/>
              <a:defRPr b="0" i="0" sz="1700" u="none" cap="none" strike="noStrike">
                <a:solidFill>
                  <a:schemeClr val="dk1"/>
                </a:solidFill>
                <a:latin typeface="Tahoma"/>
                <a:ea typeface="Tahoma"/>
                <a:cs typeface="Tahoma"/>
                <a:sym typeface="Tahoma"/>
              </a:defRPr>
            </a:lvl3pPr>
            <a:lvl4pPr indent="0" lvl="3" marL="0" marR="0" rtl="0" algn="ctr">
              <a:spcBef>
                <a:spcPts val="0"/>
              </a:spcBef>
              <a:spcAft>
                <a:spcPts val="0"/>
              </a:spcAft>
              <a:buNone/>
              <a:defRPr b="0" i="0" sz="1700" u="none" cap="none" strike="noStrike">
                <a:solidFill>
                  <a:schemeClr val="dk1"/>
                </a:solidFill>
                <a:latin typeface="Tahoma"/>
                <a:ea typeface="Tahoma"/>
                <a:cs typeface="Tahoma"/>
                <a:sym typeface="Tahoma"/>
              </a:defRPr>
            </a:lvl4pPr>
            <a:lvl5pPr indent="0" lvl="4" marL="0" marR="0" rtl="0" algn="ctr">
              <a:spcBef>
                <a:spcPts val="0"/>
              </a:spcBef>
              <a:spcAft>
                <a:spcPts val="0"/>
              </a:spcAft>
              <a:buNone/>
              <a:defRPr b="0" i="0" sz="1700" u="none" cap="none" strike="noStrike">
                <a:solidFill>
                  <a:schemeClr val="dk1"/>
                </a:solidFill>
                <a:latin typeface="Tahoma"/>
                <a:ea typeface="Tahoma"/>
                <a:cs typeface="Tahoma"/>
                <a:sym typeface="Tahoma"/>
              </a:defRPr>
            </a:lvl5pPr>
            <a:lvl6pPr indent="0" lvl="5" marL="0" marR="0" rtl="0" algn="ctr">
              <a:spcBef>
                <a:spcPts val="0"/>
              </a:spcBef>
              <a:spcAft>
                <a:spcPts val="0"/>
              </a:spcAft>
              <a:buNone/>
              <a:defRPr b="0" i="0" sz="1700" u="none" cap="none" strike="noStrike">
                <a:solidFill>
                  <a:schemeClr val="dk1"/>
                </a:solidFill>
                <a:latin typeface="Tahoma"/>
                <a:ea typeface="Tahoma"/>
                <a:cs typeface="Tahoma"/>
                <a:sym typeface="Tahoma"/>
              </a:defRPr>
            </a:lvl6pPr>
            <a:lvl7pPr indent="0" lvl="6" marL="0" marR="0" rtl="0" algn="ctr">
              <a:spcBef>
                <a:spcPts val="0"/>
              </a:spcBef>
              <a:spcAft>
                <a:spcPts val="0"/>
              </a:spcAft>
              <a:buNone/>
              <a:defRPr b="0" i="0" sz="1700" u="none" cap="none" strike="noStrike">
                <a:solidFill>
                  <a:schemeClr val="dk1"/>
                </a:solidFill>
                <a:latin typeface="Tahoma"/>
                <a:ea typeface="Tahoma"/>
                <a:cs typeface="Tahoma"/>
                <a:sym typeface="Tahoma"/>
              </a:defRPr>
            </a:lvl7pPr>
            <a:lvl8pPr indent="0" lvl="7" marL="0" marR="0" rtl="0" algn="ctr">
              <a:spcBef>
                <a:spcPts val="0"/>
              </a:spcBef>
              <a:spcAft>
                <a:spcPts val="0"/>
              </a:spcAft>
              <a:buNone/>
              <a:defRPr b="0" i="0" sz="1700" u="none" cap="none" strike="noStrike">
                <a:solidFill>
                  <a:schemeClr val="dk1"/>
                </a:solidFill>
                <a:latin typeface="Tahoma"/>
                <a:ea typeface="Tahoma"/>
                <a:cs typeface="Tahoma"/>
                <a:sym typeface="Tahoma"/>
              </a:defRPr>
            </a:lvl8pPr>
            <a:lvl9pPr indent="0" lvl="8" marL="0" marR="0" rtl="0" algn="ctr">
              <a:spcBef>
                <a:spcPts val="0"/>
              </a:spcBef>
              <a:spcAft>
                <a:spcPts val="0"/>
              </a:spcAft>
              <a:buNone/>
              <a:defRPr b="0" i="0" sz="1700" u="none" cap="none" strike="noStrike">
                <a:solidFill>
                  <a:schemeClr val="dk1"/>
                </a:solidFill>
                <a:latin typeface="Tahoma"/>
                <a:ea typeface="Tahoma"/>
                <a:cs typeface="Tahoma"/>
                <a:sym typeface="Tahoma"/>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hyperlink" Target="https://educationlibrary.org/model-of-motivation-arcs-instructional-design/" TargetMode="External"/><Relationship Id="rId5" Type="http://schemas.openxmlformats.org/officeDocument/2006/relationships/image" Target="../media/image6.png"/><Relationship Id="rId6" Type="http://schemas.openxmlformats.org/officeDocument/2006/relationships/hyperlink" Target="https://pressbooks.bccampus.ca/arcanddl/chapter/chapter-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1"/>
          <p:cNvSpPr txBox="1"/>
          <p:nvPr>
            <p:ph type="ctrTitle"/>
          </p:nvPr>
        </p:nvSpPr>
        <p:spPr>
          <a:xfrm>
            <a:off x="1225051" y="2880047"/>
            <a:ext cx="9070385" cy="1387537"/>
          </a:xfrm>
          <a:prstGeom prst="rect">
            <a:avLst/>
          </a:prstGeom>
          <a:noFill/>
          <a:ln>
            <a:noFill/>
          </a:ln>
        </p:spPr>
        <p:txBody>
          <a:bodyPr anchorCtr="0" anchor="ctr" bIns="51425" lIns="102850" spcFirstLastPara="1" rIns="102850" wrap="square" tIns="51425">
            <a:noAutofit/>
          </a:bodyPr>
          <a:lstStyle/>
          <a:p>
            <a:pPr indent="0" lvl="0" marL="0" rtl="0" algn="ctr">
              <a:spcBef>
                <a:spcPts val="0"/>
              </a:spcBef>
              <a:spcAft>
                <a:spcPts val="0"/>
              </a:spcAft>
              <a:buNone/>
            </a:pPr>
            <a:r>
              <a:rPr lang="en-US" sz="2400">
                <a:solidFill>
                  <a:srgbClr val="FF0000"/>
                </a:solidFill>
              </a:rPr>
              <a:t>M1 – 2</a:t>
            </a:r>
            <a:br>
              <a:rPr lang="en-US" sz="2400">
                <a:solidFill>
                  <a:schemeClr val="dk1"/>
                </a:solidFill>
              </a:rPr>
            </a:br>
            <a:br>
              <a:rPr lang="en-US" sz="2400">
                <a:solidFill>
                  <a:schemeClr val="dk1"/>
                </a:solidFill>
              </a:rPr>
            </a:br>
            <a:r>
              <a:rPr lang="en-US" sz="2400">
                <a:solidFill>
                  <a:schemeClr val="dk1"/>
                </a:solidFill>
              </a:rPr>
              <a:t>UNITEL Project survey analysis using advanced statistical and data mining methods: current state, state-of-the-art, and future perspective</a:t>
            </a:r>
            <a:br>
              <a:rPr lang="en-US" sz="2400">
                <a:solidFill>
                  <a:schemeClr val="dk1"/>
                </a:solidFill>
              </a:rPr>
            </a:br>
            <a:br>
              <a:rPr lang="en-US" sz="2400">
                <a:solidFill>
                  <a:schemeClr val="dk1"/>
                </a:solidFill>
              </a:rPr>
            </a:br>
            <a:r>
              <a:rPr b="0" lang="en-US" sz="2400">
                <a:solidFill>
                  <a:schemeClr val="dk1"/>
                </a:solidFill>
              </a:rPr>
              <a:t>Dr. Hamid Reza Marateb</a:t>
            </a:r>
            <a:br>
              <a:rPr b="0" lang="en-US" sz="2400">
                <a:solidFill>
                  <a:schemeClr val="dk1"/>
                </a:solidFill>
              </a:rPr>
            </a:br>
            <a:r>
              <a:rPr b="0" lang="en-US" sz="2400">
                <a:solidFill>
                  <a:schemeClr val="dk1"/>
                </a:solidFill>
              </a:rPr>
              <a:t>University of Isfahan</a:t>
            </a:r>
            <a:br>
              <a:rPr lang="en-US" sz="2400">
                <a:solidFill>
                  <a:schemeClr val="dk1"/>
                </a:solidFill>
              </a:rPr>
            </a:br>
            <a:endParaRPr sz="2400">
              <a:solidFill>
                <a:schemeClr val="dk1"/>
              </a:solidFill>
            </a:endParaRPr>
          </a:p>
        </p:txBody>
      </p:sp>
      <p:sp>
        <p:nvSpPr>
          <p:cNvPr id="40" name="Google Shape;40;p1"/>
          <p:cNvSpPr txBox="1"/>
          <p:nvPr/>
        </p:nvSpPr>
        <p:spPr>
          <a:xfrm>
            <a:off x="2881042" y="647799"/>
            <a:ext cx="575840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chemeClr val="dk1"/>
                </a:solidFill>
                <a:latin typeface="Times New Roman"/>
                <a:ea typeface="Times New Roman"/>
                <a:cs typeface="Times New Roman"/>
                <a:sym typeface="Times New Roman"/>
              </a:rPr>
              <a:t>UNITEL</a:t>
            </a:r>
            <a:endParaRPr b="1" i="0" sz="54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0"/>
          <p:cNvSpPr txBox="1"/>
          <p:nvPr>
            <p:ph type="title"/>
          </p:nvPr>
        </p:nvSpPr>
        <p:spPr>
          <a:xfrm>
            <a:off x="943518" y="373137"/>
            <a:ext cx="9625950" cy="1080029"/>
          </a:xfrm>
          <a:prstGeom prst="rect">
            <a:avLst/>
          </a:prstGeom>
          <a:noFill/>
          <a:ln>
            <a:noFill/>
          </a:ln>
        </p:spPr>
        <p:txBody>
          <a:bodyPr anchorCtr="0" anchor="ctr" bIns="51425" lIns="102850" spcFirstLastPara="1" rIns="102850" wrap="square" tIns="51425">
            <a:noAutofit/>
          </a:bodyPr>
          <a:lstStyle/>
          <a:p>
            <a:pPr indent="0" lvl="0" marL="0" rtl="0" algn="ctr">
              <a:spcBef>
                <a:spcPts val="0"/>
              </a:spcBef>
              <a:spcAft>
                <a:spcPts val="0"/>
              </a:spcAft>
              <a:buNone/>
            </a:pPr>
            <a:r>
              <a:rPr lang="en-US" sz="3600"/>
              <a:t>Limitation of the learning methods during pandemic </a:t>
            </a:r>
            <a:endParaRPr/>
          </a:p>
        </p:txBody>
      </p:sp>
      <p:sp>
        <p:nvSpPr>
          <p:cNvPr id="128" name="Google Shape;128;p10"/>
          <p:cNvSpPr txBox="1"/>
          <p:nvPr>
            <p:ph idx="1" type="body"/>
          </p:nvPr>
        </p:nvSpPr>
        <p:spPr>
          <a:xfrm>
            <a:off x="1007716" y="1583903"/>
            <a:ext cx="9561752" cy="936707"/>
          </a:xfrm>
          <a:prstGeom prst="rect">
            <a:avLst/>
          </a:prstGeom>
          <a:noFill/>
          <a:ln>
            <a:noFill/>
          </a:ln>
        </p:spPr>
        <p:txBody>
          <a:bodyPr anchorCtr="0" anchor="t" bIns="51425" lIns="102850" spcFirstLastPara="1" rIns="102850" wrap="square" tIns="51425">
            <a:noAutofit/>
          </a:bodyPr>
          <a:lstStyle/>
          <a:p>
            <a:pPr indent="-386196" lvl="0" marL="386196" rtl="0" algn="l">
              <a:spcBef>
                <a:spcPts val="0"/>
              </a:spcBef>
              <a:spcAft>
                <a:spcPts val="0"/>
              </a:spcAft>
              <a:buSzPts val="2000"/>
              <a:buFont typeface="Verdana "/>
              <a:buChar char="-"/>
            </a:pPr>
            <a:r>
              <a:rPr lang="en-US">
                <a:latin typeface="Verdana "/>
                <a:ea typeface="Verdana "/>
                <a:cs typeface="Verdana "/>
                <a:sym typeface="Verdana "/>
              </a:rPr>
              <a:t>Using </a:t>
            </a:r>
            <a:r>
              <a:rPr b="1" lang="en-US">
                <a:latin typeface="Verdana "/>
                <a:ea typeface="Verdana "/>
                <a:cs typeface="Verdana "/>
                <a:sym typeface="Verdana "/>
              </a:rPr>
              <a:t>One-sample Wilcoxon Signed Rank Test</a:t>
            </a:r>
            <a:r>
              <a:rPr lang="en-US">
                <a:latin typeface="Verdana "/>
                <a:ea typeface="Verdana "/>
                <a:cs typeface="Verdana "/>
                <a:sym typeface="Verdana "/>
              </a:rPr>
              <a:t>, we analyzed the limitation of the current “</a:t>
            </a:r>
            <a:r>
              <a:rPr b="1" lang="en-US">
                <a:latin typeface="Verdana "/>
                <a:ea typeface="Verdana "/>
                <a:cs typeface="Verdana "/>
                <a:sym typeface="Verdana "/>
              </a:rPr>
              <a:t>emergency online teaching</a:t>
            </a:r>
            <a:r>
              <a:rPr lang="en-US">
                <a:latin typeface="Verdana "/>
                <a:ea typeface="Verdana "/>
                <a:cs typeface="Verdana "/>
                <a:sym typeface="Verdana "/>
              </a:rPr>
              <a:t>”:</a:t>
            </a:r>
            <a:endParaRPr/>
          </a:p>
          <a:p>
            <a:pPr indent="-259196" lvl="0" marL="386196" rtl="0" algn="l">
              <a:spcBef>
                <a:spcPts val="600"/>
              </a:spcBef>
              <a:spcAft>
                <a:spcPts val="0"/>
              </a:spcAft>
              <a:buSzPts val="2000"/>
              <a:buFont typeface="Tahoma"/>
              <a:buNone/>
            </a:pPr>
            <a:r>
              <a:t/>
            </a:r>
            <a:endParaRPr>
              <a:latin typeface="Verdana "/>
              <a:ea typeface="Verdana "/>
              <a:cs typeface="Verdana "/>
              <a:sym typeface="Verdana "/>
            </a:endParaRPr>
          </a:p>
          <a:p>
            <a:pPr indent="-259196" lvl="0" marL="386196" rtl="0" algn="l">
              <a:spcBef>
                <a:spcPts val="600"/>
              </a:spcBef>
              <a:spcAft>
                <a:spcPts val="0"/>
              </a:spcAft>
              <a:buSzPts val="2000"/>
              <a:buFont typeface="Tahoma"/>
              <a:buNone/>
            </a:pPr>
            <a:r>
              <a:t/>
            </a:r>
            <a:endParaRPr>
              <a:latin typeface="Verdana "/>
              <a:ea typeface="Verdana "/>
              <a:cs typeface="Verdana "/>
              <a:sym typeface="Verdana "/>
            </a:endParaRPr>
          </a:p>
          <a:p>
            <a:pPr indent="-215900" lvl="0" marL="342900" rtl="0" algn="just">
              <a:spcBef>
                <a:spcPts val="600"/>
              </a:spcBef>
              <a:spcAft>
                <a:spcPts val="0"/>
              </a:spcAft>
              <a:buSzPts val="2000"/>
              <a:buFont typeface="Arial"/>
              <a:buNone/>
            </a:pPr>
            <a:r>
              <a:t/>
            </a:r>
            <a:endParaRPr/>
          </a:p>
          <a:p>
            <a:pPr indent="-215900" lvl="0" marL="342900" rtl="0" algn="just">
              <a:spcBef>
                <a:spcPts val="600"/>
              </a:spcBef>
              <a:spcAft>
                <a:spcPts val="0"/>
              </a:spcAft>
              <a:buSzPts val="2000"/>
              <a:buFont typeface="Arial"/>
              <a:buNone/>
            </a:pPr>
            <a:r>
              <a:t/>
            </a:r>
            <a:endParaRPr/>
          </a:p>
          <a:p>
            <a:pPr indent="-215900" lvl="0" marL="342900" rtl="0" algn="just">
              <a:spcBef>
                <a:spcPts val="600"/>
              </a:spcBef>
              <a:spcAft>
                <a:spcPts val="0"/>
              </a:spcAft>
              <a:buSzPts val="2000"/>
              <a:buFont typeface="Arial"/>
              <a:buNone/>
            </a:pPr>
            <a:r>
              <a:t/>
            </a:r>
            <a:endParaRPr/>
          </a:p>
        </p:txBody>
      </p:sp>
      <p:sp>
        <p:nvSpPr>
          <p:cNvPr id="129" name="Google Shape;129;p10"/>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130" name="Google Shape;130;p10"/>
          <p:cNvGraphicFramePr/>
          <p:nvPr/>
        </p:nvGraphicFramePr>
        <p:xfrm>
          <a:off x="71612" y="2664023"/>
          <a:ext cx="3000000" cy="3000000"/>
        </p:xfrm>
        <a:graphic>
          <a:graphicData uri="http://schemas.openxmlformats.org/drawingml/2006/table">
            <a:tbl>
              <a:tblPr bandRow="1" firstRow="1">
                <a:noFill/>
                <a:tableStyleId>{C7061845-0F80-43CD-A9B2-C19ADE4A7E94}</a:tableStyleId>
              </a:tblPr>
              <a:tblGrid>
                <a:gridCol w="6389975"/>
                <a:gridCol w="2493650"/>
                <a:gridCol w="2493650"/>
              </a:tblGrid>
              <a:tr h="616450">
                <a:tc>
                  <a:txBody>
                    <a:bodyPr/>
                    <a:lstStyle/>
                    <a:p>
                      <a:pPr indent="0" lvl="0" marL="0" marR="0" rtl="0" algn="ctr">
                        <a:spcBef>
                          <a:spcPts val="0"/>
                        </a:spcBef>
                        <a:spcAft>
                          <a:spcPts val="0"/>
                        </a:spcAft>
                        <a:buNone/>
                      </a:pPr>
                      <a:r>
                        <a:rPr lang="en-US" sz="2500" u="none" cap="none" strike="noStrike">
                          <a:solidFill>
                            <a:schemeClr val="dk1"/>
                          </a:solidFill>
                        </a:rPr>
                        <a:t>Students’ questionnaire item</a:t>
                      </a:r>
                      <a:endParaRPr/>
                    </a:p>
                  </a:txBody>
                  <a:tcPr marT="45725" marB="45725" marR="91450" marL="91450"/>
                </a:tc>
                <a:tc>
                  <a:txBody>
                    <a:bodyPr/>
                    <a:lstStyle/>
                    <a:p>
                      <a:pPr indent="0" lvl="0" marL="0" marR="0" rtl="0" algn="ctr">
                        <a:spcBef>
                          <a:spcPts val="0"/>
                        </a:spcBef>
                        <a:spcAft>
                          <a:spcPts val="0"/>
                        </a:spcAft>
                        <a:buNone/>
                      </a:pPr>
                      <a:r>
                        <a:rPr lang="en-US" sz="2500" u="none" cap="none" strike="noStrike">
                          <a:solidFill>
                            <a:schemeClr val="dk1"/>
                          </a:solidFill>
                        </a:rPr>
                        <a:t>Result</a:t>
                      </a:r>
                      <a:endParaRPr/>
                    </a:p>
                  </a:txBody>
                  <a:tcPr marT="45725" marB="45725" marR="91450" marL="91450"/>
                </a:tc>
                <a:tc>
                  <a:txBody>
                    <a:bodyPr/>
                    <a:lstStyle/>
                    <a:p>
                      <a:pPr indent="0" lvl="0" marL="0" marR="0" rtl="0" algn="ctr">
                        <a:spcBef>
                          <a:spcPts val="0"/>
                        </a:spcBef>
                        <a:spcAft>
                          <a:spcPts val="0"/>
                        </a:spcAft>
                        <a:buNone/>
                      </a:pPr>
                      <a:r>
                        <a:rPr lang="en-US" sz="2500" u="none" cap="none" strike="noStrike">
                          <a:solidFill>
                            <a:schemeClr val="dk1"/>
                          </a:solidFill>
                        </a:rPr>
                        <a:t>Significance</a:t>
                      </a:r>
                      <a:endParaRPr/>
                    </a:p>
                  </a:txBody>
                  <a:tcPr marT="45725" marB="45725" marR="91450" marL="91450"/>
                </a:tc>
              </a:tr>
              <a:tr h="616450">
                <a:tc>
                  <a:txBody>
                    <a:bodyPr/>
                    <a:lstStyle/>
                    <a:p>
                      <a:pPr indent="0" lvl="0" marL="0" marR="0" rtl="0" algn="just">
                        <a:spcBef>
                          <a:spcPts val="0"/>
                        </a:spcBef>
                        <a:spcAft>
                          <a:spcPts val="0"/>
                        </a:spcAft>
                        <a:buNone/>
                      </a:pPr>
                      <a:r>
                        <a:rPr lang="en-US" sz="1600" u="none" cap="none" strike="noStrike">
                          <a:solidFill>
                            <a:schemeClr val="dk1"/>
                          </a:solidFill>
                        </a:rPr>
                        <a:t>Hands-on experiences and practical actions important for training engineers are  </a:t>
                      </a:r>
                      <a:r>
                        <a:rPr b="1" lang="en-US" sz="1600" u="none" cap="none" strike="noStrike">
                          <a:solidFill>
                            <a:schemeClr val="dk1"/>
                          </a:solidFill>
                        </a:rPr>
                        <a:t>possible</a:t>
                      </a:r>
                      <a:r>
                        <a:rPr lang="en-US" sz="1600" u="none" cap="none" strike="noStrike">
                          <a:solidFill>
                            <a:schemeClr val="dk1"/>
                          </a:solidFill>
                        </a:rPr>
                        <a:t> in an online learning environment.</a:t>
                      </a:r>
                      <a:endParaRPr/>
                    </a:p>
                  </a:txBody>
                  <a:tcPr marT="45725" marB="45725" marR="91450" marL="91450"/>
                </a:tc>
                <a:tc>
                  <a:txBody>
                    <a:bodyPr/>
                    <a:lstStyle/>
                    <a:p>
                      <a:pPr indent="0" lvl="0" marL="0" marR="0" rtl="0" algn="ctr">
                        <a:spcBef>
                          <a:spcPts val="0"/>
                        </a:spcBef>
                        <a:spcAft>
                          <a:spcPts val="0"/>
                        </a:spcAft>
                        <a:buNone/>
                      </a:pPr>
                      <a:r>
                        <a:rPr lang="en-US" sz="2500" u="none" cap="none" strike="noStrike">
                          <a:solidFill>
                            <a:schemeClr val="dk1"/>
                          </a:solidFill>
                        </a:rPr>
                        <a:t>Major Negative</a:t>
                      </a:r>
                      <a:endParaRPr/>
                    </a:p>
                  </a:txBody>
                  <a:tcPr marT="45725" marB="45725" marR="91450" marL="91450"/>
                </a:tc>
                <a:tc>
                  <a:txBody>
                    <a:bodyPr/>
                    <a:lstStyle/>
                    <a:p>
                      <a:pPr indent="0" lvl="0" marL="0" marR="0" rtl="0" algn="ctr">
                        <a:spcBef>
                          <a:spcPts val="0"/>
                        </a:spcBef>
                        <a:spcAft>
                          <a:spcPts val="0"/>
                        </a:spcAft>
                        <a:buNone/>
                      </a:pPr>
                      <a:r>
                        <a:rPr lang="en-US" sz="2500" u="none" cap="none" strike="noStrike">
                          <a:solidFill>
                            <a:schemeClr val="dk1"/>
                          </a:solidFill>
                        </a:rPr>
                        <a:t>P&lt;0.001</a:t>
                      </a:r>
                      <a:endParaRPr/>
                    </a:p>
                  </a:txBody>
                  <a:tcPr marT="45725" marB="45725" marR="91450" marL="91450"/>
                </a:tc>
              </a:tr>
              <a:tr h="616450">
                <a:tc>
                  <a:txBody>
                    <a:bodyPr/>
                    <a:lstStyle/>
                    <a:p>
                      <a:pPr indent="0" lvl="0" marL="0" marR="0" rtl="0" algn="just">
                        <a:spcBef>
                          <a:spcPts val="0"/>
                        </a:spcBef>
                        <a:spcAft>
                          <a:spcPts val="0"/>
                        </a:spcAft>
                        <a:buNone/>
                      </a:pPr>
                      <a:r>
                        <a:rPr lang="en-US" sz="1600" u="none" cap="none" strike="noStrike">
                          <a:solidFill>
                            <a:schemeClr val="dk1"/>
                          </a:solidFill>
                        </a:rPr>
                        <a:t>Videos of experiments, research papers and study design exercises, and experimental data provided for analysis and interpretation could be a good alternative for practical action.</a:t>
                      </a:r>
                      <a:endParaRPr/>
                    </a:p>
                  </a:txBody>
                  <a:tcPr marT="45725" marB="45725" marR="91450" marL="91450"/>
                </a:tc>
                <a:tc>
                  <a:txBody>
                    <a:bodyPr/>
                    <a:lstStyle/>
                    <a:p>
                      <a:pPr indent="0" lvl="0" marL="0" marR="0" rtl="0" algn="ctr">
                        <a:spcBef>
                          <a:spcPts val="0"/>
                        </a:spcBef>
                        <a:spcAft>
                          <a:spcPts val="0"/>
                        </a:spcAft>
                        <a:buNone/>
                      </a:pPr>
                      <a:r>
                        <a:rPr lang="en-US" sz="2500" u="none" cap="none" strike="noStrike">
                          <a:solidFill>
                            <a:schemeClr val="dk1"/>
                          </a:solidFill>
                        </a:rPr>
                        <a:t>Major Negative</a:t>
                      </a:r>
                      <a:endParaRPr/>
                    </a:p>
                  </a:txBody>
                  <a:tcPr marT="45725" marB="45725" marR="91450" marL="91450"/>
                </a:tc>
                <a:tc>
                  <a:txBody>
                    <a:bodyPr/>
                    <a:lstStyle/>
                    <a:p>
                      <a:pPr indent="0" lvl="0" marL="0" marR="0" rtl="0" algn="ctr">
                        <a:spcBef>
                          <a:spcPts val="0"/>
                        </a:spcBef>
                        <a:spcAft>
                          <a:spcPts val="0"/>
                        </a:spcAft>
                        <a:buNone/>
                      </a:pPr>
                      <a:r>
                        <a:rPr lang="en-US" sz="2500" u="none" cap="none" strike="noStrike">
                          <a:solidFill>
                            <a:schemeClr val="dk1"/>
                          </a:solidFill>
                        </a:rPr>
                        <a:t>P&lt;0.001</a:t>
                      </a:r>
                      <a:endParaRPr/>
                    </a:p>
                  </a:txBody>
                  <a:tcPr marT="45725" marB="45725" marR="91450" marL="91450"/>
                </a:tc>
              </a:tr>
              <a:tr h="616450">
                <a:tc>
                  <a:txBody>
                    <a:bodyPr/>
                    <a:lstStyle/>
                    <a:p>
                      <a:pPr indent="0" lvl="0" marL="0" marR="0" rtl="0" algn="just">
                        <a:spcBef>
                          <a:spcPts val="0"/>
                        </a:spcBef>
                        <a:spcAft>
                          <a:spcPts val="0"/>
                        </a:spcAft>
                        <a:buNone/>
                      </a:pPr>
                      <a:r>
                        <a:rPr lang="en-US" sz="1600" u="none" cap="none" strike="noStrike">
                          <a:solidFill>
                            <a:schemeClr val="dk1"/>
                          </a:solidFill>
                        </a:rPr>
                        <a:t>TEL changes the role of the student (before I was an information receiver, and now I build my own knowledge) </a:t>
                      </a:r>
                      <a:endParaRPr/>
                    </a:p>
                  </a:txBody>
                  <a:tcPr marT="45725" marB="45725" marR="91450" marL="91450"/>
                </a:tc>
                <a:tc>
                  <a:txBody>
                    <a:bodyPr/>
                    <a:lstStyle/>
                    <a:p>
                      <a:pPr indent="0" lvl="0" marL="0" marR="0" rtl="0" algn="ctr">
                        <a:spcBef>
                          <a:spcPts val="0"/>
                        </a:spcBef>
                        <a:spcAft>
                          <a:spcPts val="0"/>
                        </a:spcAft>
                        <a:buNone/>
                      </a:pPr>
                      <a:r>
                        <a:rPr lang="en-US" sz="2500" u="none" cap="none" strike="noStrike">
                          <a:solidFill>
                            <a:schemeClr val="dk1"/>
                          </a:solidFill>
                        </a:rPr>
                        <a:t>Major Negative</a:t>
                      </a:r>
                      <a:endParaRPr/>
                    </a:p>
                  </a:txBody>
                  <a:tcPr marT="45725" marB="45725" marR="91450" marL="91450"/>
                </a:tc>
                <a:tc>
                  <a:txBody>
                    <a:bodyPr/>
                    <a:lstStyle/>
                    <a:p>
                      <a:pPr indent="0" lvl="0" marL="0" marR="0" rtl="0" algn="ctr">
                        <a:spcBef>
                          <a:spcPts val="0"/>
                        </a:spcBef>
                        <a:spcAft>
                          <a:spcPts val="0"/>
                        </a:spcAft>
                        <a:buNone/>
                      </a:pPr>
                      <a:r>
                        <a:rPr lang="en-US" sz="2500" u="none" cap="none" strike="noStrike">
                          <a:solidFill>
                            <a:schemeClr val="dk1"/>
                          </a:solidFill>
                        </a:rPr>
                        <a:t>P=0.002</a:t>
                      </a:r>
                      <a:endParaRPr/>
                    </a:p>
                  </a:txBody>
                  <a:tcPr marT="45725" marB="45725" marR="91450" marL="91450"/>
                </a:tc>
              </a:tr>
              <a:tr h="616450">
                <a:tc>
                  <a:txBody>
                    <a:bodyPr/>
                    <a:lstStyle/>
                    <a:p>
                      <a:pPr indent="0" lvl="0" marL="0" marR="0" rtl="0" algn="just">
                        <a:spcBef>
                          <a:spcPts val="0"/>
                        </a:spcBef>
                        <a:spcAft>
                          <a:spcPts val="0"/>
                        </a:spcAft>
                        <a:buNone/>
                      </a:pPr>
                      <a:r>
                        <a:rPr lang="en-US" sz="1600" u="none" cap="none" strike="noStrike">
                          <a:solidFill>
                            <a:schemeClr val="dk1"/>
                          </a:solidFill>
                        </a:rPr>
                        <a:t>My motivation in online education is </a:t>
                      </a:r>
                      <a:r>
                        <a:rPr b="1" lang="en-US" sz="1600" u="none" cap="none" strike="noStrike">
                          <a:solidFill>
                            <a:schemeClr val="dk1"/>
                          </a:solidFill>
                        </a:rPr>
                        <a:t>lower</a:t>
                      </a:r>
                      <a:r>
                        <a:rPr lang="en-US" sz="1600" u="none" cap="none" strike="noStrike">
                          <a:solidFill>
                            <a:schemeClr val="dk1"/>
                          </a:solidFill>
                        </a:rPr>
                        <a:t> compared to face-to-face classes.</a:t>
                      </a:r>
                      <a:endParaRPr/>
                    </a:p>
                  </a:txBody>
                  <a:tcPr marT="45725" marB="45725" marR="91450" marL="91450"/>
                </a:tc>
                <a:tc>
                  <a:txBody>
                    <a:bodyPr/>
                    <a:lstStyle/>
                    <a:p>
                      <a:pPr indent="0" lvl="0" marL="0" marR="0" rtl="0" algn="ctr">
                        <a:spcBef>
                          <a:spcPts val="0"/>
                        </a:spcBef>
                        <a:spcAft>
                          <a:spcPts val="0"/>
                        </a:spcAft>
                        <a:buNone/>
                      </a:pPr>
                      <a:r>
                        <a:rPr lang="en-US" sz="2500" u="none" cap="none" strike="noStrike">
                          <a:solidFill>
                            <a:schemeClr val="dk1"/>
                          </a:solidFill>
                        </a:rPr>
                        <a:t>Major Positive</a:t>
                      </a:r>
                      <a:endParaRPr/>
                    </a:p>
                  </a:txBody>
                  <a:tcPr marT="45725" marB="45725" marR="91450" marL="91450"/>
                </a:tc>
                <a:tc>
                  <a:txBody>
                    <a:bodyPr/>
                    <a:lstStyle/>
                    <a:p>
                      <a:pPr indent="0" lvl="0" marL="0" marR="0" rtl="0" algn="ctr">
                        <a:spcBef>
                          <a:spcPts val="0"/>
                        </a:spcBef>
                        <a:spcAft>
                          <a:spcPts val="0"/>
                        </a:spcAft>
                        <a:buNone/>
                      </a:pPr>
                      <a:r>
                        <a:rPr lang="en-US" sz="2500" u="none" cap="none" strike="noStrike">
                          <a:solidFill>
                            <a:schemeClr val="dk1"/>
                          </a:solidFill>
                        </a:rPr>
                        <a:t>P&lt;0.001</a:t>
                      </a:r>
                      <a:endParaRPr/>
                    </a:p>
                  </a:txBody>
                  <a:tcPr marT="45725" marB="45725" marR="91450" marL="9145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1"/>
          <p:cNvSpPr txBox="1"/>
          <p:nvPr>
            <p:ph type="title"/>
          </p:nvPr>
        </p:nvSpPr>
        <p:spPr>
          <a:xfrm>
            <a:off x="943518" y="373137"/>
            <a:ext cx="9625950" cy="1080029"/>
          </a:xfrm>
          <a:prstGeom prst="rect">
            <a:avLst/>
          </a:prstGeom>
          <a:noFill/>
          <a:ln>
            <a:noFill/>
          </a:ln>
        </p:spPr>
        <p:txBody>
          <a:bodyPr anchorCtr="0" anchor="ctr" bIns="51425" lIns="102850" spcFirstLastPara="1" rIns="102850" wrap="square" tIns="51425">
            <a:noAutofit/>
          </a:bodyPr>
          <a:lstStyle/>
          <a:p>
            <a:pPr indent="0" lvl="0" marL="0" rtl="0" algn="ctr">
              <a:spcBef>
                <a:spcPts val="0"/>
              </a:spcBef>
              <a:spcAft>
                <a:spcPts val="0"/>
              </a:spcAft>
              <a:buNone/>
            </a:pPr>
            <a:r>
              <a:rPr lang="en-US" sz="3600"/>
              <a:t>Key obstacles in Emergency online learning</a:t>
            </a:r>
            <a:endParaRPr/>
          </a:p>
        </p:txBody>
      </p:sp>
      <p:sp>
        <p:nvSpPr>
          <p:cNvPr id="137" name="Google Shape;137;p11"/>
          <p:cNvSpPr txBox="1"/>
          <p:nvPr>
            <p:ph idx="1" type="body"/>
          </p:nvPr>
        </p:nvSpPr>
        <p:spPr>
          <a:xfrm>
            <a:off x="962270" y="1843416"/>
            <a:ext cx="9625950" cy="4276991"/>
          </a:xfrm>
          <a:prstGeom prst="rect">
            <a:avLst/>
          </a:prstGeom>
          <a:noFill/>
          <a:ln>
            <a:noFill/>
          </a:ln>
        </p:spPr>
        <p:txBody>
          <a:bodyPr anchorCtr="0" anchor="t" bIns="51425" lIns="102850" spcFirstLastPara="1" rIns="102850" wrap="square" tIns="51425">
            <a:noAutofit/>
          </a:bodyPr>
          <a:lstStyle/>
          <a:p>
            <a:pPr indent="-386196" lvl="0" marL="386196" rtl="0" algn="l">
              <a:spcBef>
                <a:spcPts val="0"/>
              </a:spcBef>
              <a:spcAft>
                <a:spcPts val="0"/>
              </a:spcAft>
              <a:buSzPts val="2400"/>
              <a:buFont typeface="Verdana "/>
              <a:buChar char="•"/>
            </a:pPr>
            <a:r>
              <a:rPr lang="en-US" sz="2400">
                <a:latin typeface="Verdana "/>
                <a:ea typeface="Verdana "/>
                <a:cs typeface="Verdana "/>
                <a:sym typeface="Verdana "/>
              </a:rPr>
              <a:t>Finding coursework's challenging</a:t>
            </a:r>
            <a:endParaRPr/>
          </a:p>
          <a:p>
            <a:pPr indent="-386196" lvl="0" marL="386196" rtl="0" algn="l">
              <a:spcBef>
                <a:spcPts val="600"/>
              </a:spcBef>
              <a:spcAft>
                <a:spcPts val="0"/>
              </a:spcAft>
              <a:buSzPts val="2400"/>
              <a:buFont typeface="Verdana "/>
              <a:buChar char="•"/>
            </a:pPr>
            <a:r>
              <a:rPr lang="en-US" sz="2400">
                <a:latin typeface="Verdana "/>
                <a:ea typeface="Verdana "/>
                <a:cs typeface="Verdana "/>
                <a:sym typeface="Verdana "/>
              </a:rPr>
              <a:t>The availability of the course instructors</a:t>
            </a:r>
            <a:endParaRPr/>
          </a:p>
          <a:p>
            <a:pPr indent="-386196" lvl="0" marL="386196" rtl="0" algn="l">
              <a:spcBef>
                <a:spcPts val="600"/>
              </a:spcBef>
              <a:spcAft>
                <a:spcPts val="0"/>
              </a:spcAft>
              <a:buSzPts val="2400"/>
              <a:buFont typeface="Verdana "/>
              <a:buChar char="•"/>
            </a:pPr>
            <a:r>
              <a:rPr lang="en-US" sz="2400">
                <a:latin typeface="Verdana "/>
                <a:ea typeface="Verdana "/>
                <a:cs typeface="Verdana "/>
                <a:sym typeface="Verdana "/>
              </a:rPr>
              <a:t>Interaction with classmates</a:t>
            </a:r>
            <a:endParaRPr/>
          </a:p>
          <a:p>
            <a:pPr indent="-386196" lvl="0" marL="386196" rtl="0" algn="l">
              <a:spcBef>
                <a:spcPts val="600"/>
              </a:spcBef>
              <a:spcAft>
                <a:spcPts val="0"/>
              </a:spcAft>
              <a:buSzPts val="2400"/>
              <a:buFont typeface="Verdana "/>
              <a:buChar char="•"/>
            </a:pPr>
            <a:r>
              <a:rPr lang="en-US" sz="2400">
                <a:latin typeface="Verdana "/>
                <a:ea typeface="Verdana "/>
                <a:cs typeface="Verdana "/>
                <a:sym typeface="Verdana "/>
              </a:rPr>
              <a:t>Missing course announcement</a:t>
            </a:r>
            <a:endParaRPr/>
          </a:p>
          <a:p>
            <a:pPr indent="-386196" lvl="0" marL="386196" rtl="0" algn="l">
              <a:spcBef>
                <a:spcPts val="600"/>
              </a:spcBef>
              <a:spcAft>
                <a:spcPts val="0"/>
              </a:spcAft>
              <a:buSzPts val="2400"/>
              <a:buFont typeface="Verdana "/>
              <a:buChar char="•"/>
            </a:pPr>
            <a:r>
              <a:rPr lang="en-US" sz="2400">
                <a:latin typeface="Verdana "/>
                <a:ea typeface="Verdana "/>
                <a:cs typeface="Verdana "/>
                <a:sym typeface="Verdana "/>
              </a:rPr>
              <a:t>Understanding learning goals</a:t>
            </a:r>
            <a:endParaRPr/>
          </a:p>
          <a:p>
            <a:pPr indent="-386196" lvl="0" marL="386196" rtl="0" algn="l">
              <a:spcBef>
                <a:spcPts val="600"/>
              </a:spcBef>
              <a:spcAft>
                <a:spcPts val="0"/>
              </a:spcAft>
              <a:buSzPts val="2400"/>
              <a:buFont typeface="Verdana "/>
              <a:buChar char="•"/>
            </a:pPr>
            <a:r>
              <a:rPr lang="en-US" sz="2400">
                <a:latin typeface="Verdana "/>
                <a:ea typeface="Verdana "/>
                <a:cs typeface="Verdana "/>
                <a:sym typeface="Verdana "/>
              </a:rPr>
              <a:t>Self-discipline in online environment</a:t>
            </a:r>
            <a:endParaRPr/>
          </a:p>
          <a:p>
            <a:pPr indent="-386196" lvl="0" marL="386196" rtl="0" algn="l">
              <a:spcBef>
                <a:spcPts val="600"/>
              </a:spcBef>
              <a:spcAft>
                <a:spcPts val="0"/>
              </a:spcAft>
              <a:buSzPts val="2400"/>
              <a:buFont typeface="Verdana "/>
              <a:buChar char="•"/>
            </a:pPr>
            <a:r>
              <a:rPr lang="en-US" sz="2400">
                <a:latin typeface="Verdana "/>
                <a:ea typeface="Verdana "/>
                <a:cs typeface="Verdana "/>
                <a:sym typeface="Verdana "/>
              </a:rPr>
              <a:t>Academic misconduct</a:t>
            </a:r>
            <a:endParaRPr/>
          </a:p>
          <a:p>
            <a:pPr indent="-233796" lvl="0" marL="386196" rtl="0" algn="l">
              <a:spcBef>
                <a:spcPts val="600"/>
              </a:spcBef>
              <a:spcAft>
                <a:spcPts val="0"/>
              </a:spcAft>
              <a:buSzPts val="2400"/>
              <a:buFont typeface="Tahoma"/>
              <a:buNone/>
            </a:pPr>
            <a:r>
              <a:t/>
            </a:r>
            <a:endParaRPr sz="2400">
              <a:latin typeface="Verdana "/>
              <a:ea typeface="Verdana "/>
              <a:cs typeface="Verdana "/>
              <a:sym typeface="Verdana "/>
            </a:endParaRPr>
          </a:p>
          <a:p>
            <a:pPr indent="-233796" lvl="0" marL="386196" rtl="0" algn="l">
              <a:spcBef>
                <a:spcPts val="600"/>
              </a:spcBef>
              <a:spcAft>
                <a:spcPts val="0"/>
              </a:spcAft>
              <a:buSzPts val="2400"/>
              <a:buFont typeface="Tahoma"/>
              <a:buNone/>
            </a:pPr>
            <a:r>
              <a:t/>
            </a:r>
            <a:endParaRPr sz="2400">
              <a:latin typeface="Verdana "/>
              <a:ea typeface="Verdana "/>
              <a:cs typeface="Verdana "/>
              <a:sym typeface="Verdana "/>
            </a:endParaRPr>
          </a:p>
          <a:p>
            <a:pPr indent="-233796" lvl="0" marL="386196" rtl="0" algn="l">
              <a:spcBef>
                <a:spcPts val="600"/>
              </a:spcBef>
              <a:spcAft>
                <a:spcPts val="0"/>
              </a:spcAft>
              <a:buSzPts val="2400"/>
              <a:buFont typeface="Tahoma"/>
              <a:buNone/>
            </a:pPr>
            <a:r>
              <a:t/>
            </a:r>
            <a:endParaRPr sz="2400">
              <a:latin typeface="Verdana "/>
              <a:ea typeface="Verdana "/>
              <a:cs typeface="Verdana "/>
              <a:sym typeface="Verdana "/>
            </a:endParaRPr>
          </a:p>
          <a:p>
            <a:pPr indent="-190500" lvl="0" marL="342900" rtl="0" algn="just">
              <a:spcBef>
                <a:spcPts val="600"/>
              </a:spcBef>
              <a:spcAft>
                <a:spcPts val="0"/>
              </a:spcAft>
              <a:buSzPts val="2400"/>
              <a:buFont typeface="Arial"/>
              <a:buNone/>
            </a:pPr>
            <a:r>
              <a:t/>
            </a:r>
            <a:endParaRPr sz="2400"/>
          </a:p>
          <a:p>
            <a:pPr indent="-190500" lvl="0" marL="342900" rtl="0" algn="just">
              <a:spcBef>
                <a:spcPts val="600"/>
              </a:spcBef>
              <a:spcAft>
                <a:spcPts val="0"/>
              </a:spcAft>
              <a:buSzPts val="2400"/>
              <a:buFont typeface="Arial"/>
              <a:buNone/>
            </a:pPr>
            <a:r>
              <a:t/>
            </a:r>
            <a:endParaRPr sz="2400"/>
          </a:p>
          <a:p>
            <a:pPr indent="-190500" lvl="0" marL="342900" rtl="0" algn="just">
              <a:spcBef>
                <a:spcPts val="600"/>
              </a:spcBef>
              <a:spcAft>
                <a:spcPts val="0"/>
              </a:spcAft>
              <a:buSzPts val="2400"/>
              <a:buFont typeface="Arial"/>
              <a:buNone/>
            </a:pPr>
            <a:r>
              <a:t/>
            </a:r>
            <a:endParaRPr sz="2400"/>
          </a:p>
        </p:txBody>
      </p:sp>
      <p:sp>
        <p:nvSpPr>
          <p:cNvPr id="138" name="Google Shape;138;p11"/>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p>
            <a:pPr indent="0" lvl="0" marL="0" rtl="0" algn="ctr">
              <a:spcBef>
                <a:spcPts val="0"/>
              </a:spcBef>
              <a:spcAft>
                <a:spcPts val="0"/>
              </a:spcAft>
              <a:buNone/>
            </a:pPr>
            <a:fld id="{00000000-1234-1234-1234-123412341234}" type="slidenum">
              <a:rPr lang="en-US"/>
              <a:t>‹#›</a:t>
            </a:fld>
            <a:endParaRPr/>
          </a:p>
        </p:txBody>
      </p:sp>
      <p:sp>
        <p:nvSpPr>
          <p:cNvPr id="139" name="Google Shape;139;p11"/>
          <p:cNvSpPr txBox="1"/>
          <p:nvPr/>
        </p:nvSpPr>
        <p:spPr>
          <a:xfrm>
            <a:off x="719684" y="5156407"/>
            <a:ext cx="1051595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D. J. Lemay, P. Bazelais, and T. Doleck, “Transition to online learning during the COVID-19 </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pandemic,” Computers in Human Behavior Reports, vol. 4, pp. 100130, 2021/08/01/, 2021.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2"/>
          <p:cNvSpPr txBox="1"/>
          <p:nvPr>
            <p:ph type="title"/>
          </p:nvPr>
        </p:nvSpPr>
        <p:spPr>
          <a:xfrm>
            <a:off x="943518" y="373137"/>
            <a:ext cx="9625950" cy="1080029"/>
          </a:xfrm>
          <a:prstGeom prst="rect">
            <a:avLst/>
          </a:prstGeom>
          <a:noFill/>
          <a:ln>
            <a:noFill/>
          </a:ln>
        </p:spPr>
        <p:txBody>
          <a:bodyPr anchorCtr="0" anchor="ctr" bIns="51425" lIns="102850" spcFirstLastPara="1" rIns="102850" wrap="square" tIns="51425">
            <a:noAutofit/>
          </a:bodyPr>
          <a:lstStyle/>
          <a:p>
            <a:pPr indent="0" lvl="0" marL="0" rtl="0" algn="ctr">
              <a:spcBef>
                <a:spcPts val="0"/>
              </a:spcBef>
              <a:spcAft>
                <a:spcPts val="0"/>
              </a:spcAft>
              <a:buNone/>
            </a:pPr>
            <a:r>
              <a:rPr lang="en-US" sz="3600"/>
              <a:t>Key obstacles  Cont’d</a:t>
            </a:r>
            <a:endParaRPr/>
          </a:p>
        </p:txBody>
      </p:sp>
      <p:sp>
        <p:nvSpPr>
          <p:cNvPr id="146" name="Google Shape;146;p12"/>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p>
            <a:pPr indent="0" lvl="0" marL="0" rtl="0" algn="ctr">
              <a:spcBef>
                <a:spcPts val="0"/>
              </a:spcBef>
              <a:spcAft>
                <a:spcPts val="0"/>
              </a:spcAft>
              <a:buNone/>
            </a:pPr>
            <a:fld id="{00000000-1234-1234-1234-123412341234}" type="slidenum">
              <a:rPr lang="en-US"/>
              <a:t>‹#›</a:t>
            </a:fld>
            <a:endParaRPr/>
          </a:p>
        </p:txBody>
      </p:sp>
      <p:pic>
        <p:nvPicPr>
          <p:cNvPr id="147" name="Google Shape;147;p12"/>
          <p:cNvPicPr preferRelativeResize="0"/>
          <p:nvPr/>
        </p:nvPicPr>
        <p:blipFill rotWithShape="1">
          <a:blip r:embed="rId3">
            <a:alphaModFix/>
          </a:blip>
          <a:srcRect b="0" l="0" r="0" t="0"/>
          <a:stretch/>
        </p:blipFill>
        <p:spPr>
          <a:xfrm>
            <a:off x="-396" y="1609265"/>
            <a:ext cx="11510281" cy="3575037"/>
          </a:xfrm>
          <a:prstGeom prst="rect">
            <a:avLst/>
          </a:prstGeom>
          <a:noFill/>
          <a:ln>
            <a:noFill/>
          </a:ln>
        </p:spPr>
      </p:pic>
      <p:sp>
        <p:nvSpPr>
          <p:cNvPr id="148" name="Google Shape;148;p12"/>
          <p:cNvSpPr txBox="1"/>
          <p:nvPr/>
        </p:nvSpPr>
        <p:spPr>
          <a:xfrm>
            <a:off x="899320" y="5233400"/>
            <a:ext cx="9670148"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Arial"/>
                <a:ea typeface="Arial"/>
                <a:cs typeface="Arial"/>
                <a:sym typeface="Arial"/>
              </a:rPr>
              <a:t>R. Sodeify, Z. Habibpour, and M. Akbarbegloo, "Explaining medical students' perceptions of </a:t>
            </a:r>
            <a:endParaRPr/>
          </a:p>
          <a:p>
            <a:pPr indent="0" lvl="0" marL="0" marR="0" rtl="0" algn="just">
              <a:spcBef>
                <a:spcPts val="0"/>
              </a:spcBef>
              <a:spcAft>
                <a:spcPts val="0"/>
              </a:spcAft>
              <a:buNone/>
            </a:pPr>
            <a:r>
              <a:rPr lang="en-US" sz="1800">
                <a:solidFill>
                  <a:schemeClr val="dk1"/>
                </a:solidFill>
                <a:latin typeface="Arial"/>
                <a:ea typeface="Arial"/>
                <a:cs typeface="Arial"/>
                <a:sym typeface="Arial"/>
              </a:rPr>
              <a:t>asynchronous virtual education in the COVID-19 pandemic: A qualitative study," </a:t>
            </a:r>
            <a:endParaRPr/>
          </a:p>
          <a:p>
            <a:pPr indent="0" lvl="0" marL="0" marR="0" rtl="0" algn="just">
              <a:spcBef>
                <a:spcPts val="0"/>
              </a:spcBef>
              <a:spcAft>
                <a:spcPts val="0"/>
              </a:spcAft>
              <a:buNone/>
            </a:pPr>
            <a:r>
              <a:rPr lang="en-US" sz="1800">
                <a:solidFill>
                  <a:schemeClr val="dk1"/>
                </a:solidFill>
                <a:latin typeface="Arial"/>
                <a:ea typeface="Arial"/>
                <a:cs typeface="Arial"/>
                <a:sym typeface="Arial"/>
              </a:rPr>
              <a:t>Journal of education and health promotion, 11, http://europepmc.org/abstract/MED/35677257</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3"/>
          <p:cNvSpPr txBox="1"/>
          <p:nvPr>
            <p:ph type="title"/>
          </p:nvPr>
        </p:nvSpPr>
        <p:spPr>
          <a:xfrm>
            <a:off x="943518" y="71735"/>
            <a:ext cx="9625950" cy="1080029"/>
          </a:xfrm>
          <a:prstGeom prst="rect">
            <a:avLst/>
          </a:prstGeom>
          <a:noFill/>
          <a:ln>
            <a:noFill/>
          </a:ln>
        </p:spPr>
        <p:txBody>
          <a:bodyPr anchorCtr="0" anchor="ctr" bIns="51425" lIns="102850" spcFirstLastPara="1" rIns="102850" wrap="square" tIns="51425">
            <a:noAutofit/>
          </a:bodyPr>
          <a:lstStyle/>
          <a:p>
            <a:pPr indent="0" lvl="0" marL="0" rtl="0" algn="ctr">
              <a:spcBef>
                <a:spcPts val="0"/>
              </a:spcBef>
              <a:spcAft>
                <a:spcPts val="0"/>
              </a:spcAft>
              <a:buNone/>
            </a:pPr>
            <a:r>
              <a:rPr lang="en-US" sz="3600"/>
              <a:t>Key obstacles  Cont’d</a:t>
            </a:r>
            <a:endParaRPr/>
          </a:p>
        </p:txBody>
      </p:sp>
      <p:sp>
        <p:nvSpPr>
          <p:cNvPr id="155" name="Google Shape;155;p13"/>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p>
            <a:pPr indent="0" lvl="0" marL="0" rtl="0" algn="ctr">
              <a:spcBef>
                <a:spcPts val="0"/>
              </a:spcBef>
              <a:spcAft>
                <a:spcPts val="0"/>
              </a:spcAft>
              <a:buNone/>
            </a:pPr>
            <a:fld id="{00000000-1234-1234-1234-123412341234}" type="slidenum">
              <a:rPr lang="en-US"/>
              <a:t>‹#›</a:t>
            </a:fld>
            <a:endParaRPr/>
          </a:p>
        </p:txBody>
      </p:sp>
      <p:sp>
        <p:nvSpPr>
          <p:cNvPr id="156" name="Google Shape;156;p13"/>
          <p:cNvSpPr txBox="1"/>
          <p:nvPr/>
        </p:nvSpPr>
        <p:spPr>
          <a:xfrm>
            <a:off x="1223740" y="1101327"/>
            <a:ext cx="10118476" cy="415498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Difficulties related to student-student interactions </a:t>
            </a:r>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Difficulties with self-regulated learning </a:t>
            </a:r>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Difficulties related to student-faculty interactions </a:t>
            </a:r>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Technical difficulties</a:t>
            </a:r>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Belief that learning became less effective during distance learning</a:t>
            </a:r>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Satisfaction with the way distance learning was organized at university</a:t>
            </a:r>
            <a:endParaRPr/>
          </a:p>
        </p:txBody>
      </p:sp>
      <p:sp>
        <p:nvSpPr>
          <p:cNvPr id="157" name="Google Shape;157;p13"/>
          <p:cNvSpPr txBox="1"/>
          <p:nvPr/>
        </p:nvSpPr>
        <p:spPr>
          <a:xfrm>
            <a:off x="1218236" y="5526439"/>
            <a:ext cx="10442282"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Arial"/>
                <a:ea typeface="Arial"/>
                <a:cs typeface="Arial"/>
                <a:sym typeface="Arial"/>
              </a:rPr>
              <a:t>R. Y. Chan, K. Bista, and R. M. Allen, Online teaching and learning in higher </a:t>
            </a:r>
            <a:endParaRPr/>
          </a:p>
          <a:p>
            <a:pPr indent="0" lvl="0" marL="0" marR="0" rtl="0" algn="just">
              <a:spcBef>
                <a:spcPts val="0"/>
              </a:spcBef>
              <a:spcAft>
                <a:spcPts val="0"/>
              </a:spcAft>
              <a:buNone/>
            </a:pPr>
            <a:r>
              <a:rPr lang="en-US" sz="2000">
                <a:solidFill>
                  <a:schemeClr val="dk1"/>
                </a:solidFill>
                <a:latin typeface="Arial"/>
                <a:ea typeface="Arial"/>
                <a:cs typeface="Arial"/>
                <a:sym typeface="Arial"/>
              </a:rPr>
              <a:t>education during COVID-19: International perspectives and experiences: Routledge, 2021.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4"/>
          <p:cNvSpPr txBox="1"/>
          <p:nvPr>
            <p:ph type="title"/>
          </p:nvPr>
        </p:nvSpPr>
        <p:spPr>
          <a:xfrm>
            <a:off x="943518" y="143744"/>
            <a:ext cx="9625950" cy="608384"/>
          </a:xfrm>
          <a:prstGeom prst="rect">
            <a:avLst/>
          </a:prstGeom>
          <a:noFill/>
          <a:ln>
            <a:noFill/>
          </a:ln>
        </p:spPr>
        <p:txBody>
          <a:bodyPr anchorCtr="0" anchor="ctr" bIns="51425" lIns="102850" spcFirstLastPara="1" rIns="102850" wrap="square" tIns="51425">
            <a:noAutofit/>
          </a:bodyPr>
          <a:lstStyle/>
          <a:p>
            <a:pPr indent="0" lvl="0" marL="0" rtl="0" algn="ctr">
              <a:spcBef>
                <a:spcPts val="0"/>
              </a:spcBef>
              <a:spcAft>
                <a:spcPts val="0"/>
              </a:spcAft>
              <a:buNone/>
            </a:pPr>
            <a:r>
              <a:rPr lang="en-US" sz="3600"/>
              <a:t>Action Plan</a:t>
            </a:r>
            <a:endParaRPr/>
          </a:p>
        </p:txBody>
      </p:sp>
      <p:sp>
        <p:nvSpPr>
          <p:cNvPr id="164" name="Google Shape;164;p14"/>
          <p:cNvSpPr txBox="1"/>
          <p:nvPr>
            <p:ph idx="1" type="body"/>
          </p:nvPr>
        </p:nvSpPr>
        <p:spPr>
          <a:xfrm>
            <a:off x="-25322" y="1123336"/>
            <a:ext cx="9561752" cy="4276991"/>
          </a:xfrm>
          <a:prstGeom prst="rect">
            <a:avLst/>
          </a:prstGeom>
          <a:noFill/>
          <a:ln>
            <a:noFill/>
          </a:ln>
        </p:spPr>
        <p:txBody>
          <a:bodyPr anchorCtr="0" anchor="t" bIns="51425" lIns="102850" spcFirstLastPara="1" rIns="102850" wrap="square" tIns="51425">
            <a:noAutofit/>
          </a:bodyPr>
          <a:lstStyle/>
          <a:p>
            <a:pPr indent="0" lvl="0" marL="0" rtl="0" algn="just">
              <a:spcBef>
                <a:spcPts val="0"/>
              </a:spcBef>
              <a:spcAft>
                <a:spcPts val="0"/>
              </a:spcAft>
              <a:buSzPts val="1800"/>
              <a:buFont typeface="Verdana "/>
              <a:buNone/>
            </a:pPr>
            <a:r>
              <a:rPr b="1" lang="en-US" sz="1800">
                <a:solidFill>
                  <a:schemeClr val="dk2"/>
                </a:solidFill>
                <a:latin typeface="Verdana "/>
                <a:ea typeface="Verdana "/>
                <a:cs typeface="Verdana "/>
                <a:sym typeface="Verdana "/>
              </a:rPr>
              <a:t>Proper E-learning </a:t>
            </a:r>
            <a:endParaRPr/>
          </a:p>
          <a:p>
            <a:pPr indent="0" lvl="0" marL="0" rtl="0" algn="just">
              <a:spcBef>
                <a:spcPts val="600"/>
              </a:spcBef>
              <a:spcAft>
                <a:spcPts val="0"/>
              </a:spcAft>
              <a:buSzPts val="1800"/>
              <a:buFont typeface="Verdana "/>
              <a:buNone/>
            </a:pPr>
            <a:r>
              <a:rPr b="1" lang="en-US" sz="1800">
                <a:solidFill>
                  <a:schemeClr val="dk2"/>
                </a:solidFill>
                <a:latin typeface="Verdana "/>
                <a:ea typeface="Verdana "/>
                <a:cs typeface="Verdana "/>
                <a:sym typeface="Verdana "/>
              </a:rPr>
              <a:t>	curriculum, virtual</a:t>
            </a:r>
            <a:endParaRPr/>
          </a:p>
          <a:p>
            <a:pPr indent="0" lvl="0" marL="0" rtl="0" algn="just">
              <a:spcBef>
                <a:spcPts val="600"/>
              </a:spcBef>
              <a:spcAft>
                <a:spcPts val="0"/>
              </a:spcAft>
              <a:buSzPts val="1800"/>
              <a:buFont typeface="Verdana "/>
              <a:buNone/>
            </a:pPr>
            <a:r>
              <a:rPr b="1" lang="en-US" sz="1800">
                <a:solidFill>
                  <a:schemeClr val="dk2"/>
                </a:solidFill>
                <a:latin typeface="Verdana "/>
                <a:ea typeface="Verdana "/>
                <a:cs typeface="Verdana "/>
                <a:sym typeface="Verdana "/>
              </a:rPr>
              <a:t>	, Remote lab design</a:t>
            </a:r>
            <a:endParaRPr/>
          </a:p>
          <a:p>
            <a:pPr indent="0" lvl="0" marL="0" rtl="0" algn="just">
              <a:spcBef>
                <a:spcPts val="600"/>
              </a:spcBef>
              <a:spcAft>
                <a:spcPts val="0"/>
              </a:spcAft>
              <a:buSzPts val="1800"/>
              <a:buFont typeface="Tahoma"/>
              <a:buNone/>
            </a:pPr>
            <a:r>
              <a:t/>
            </a:r>
            <a:endParaRPr b="1" sz="1800">
              <a:solidFill>
                <a:schemeClr val="dk2"/>
              </a:solidFill>
              <a:latin typeface="Verdana "/>
              <a:ea typeface="Verdana "/>
              <a:cs typeface="Verdana "/>
              <a:sym typeface="Verdana "/>
            </a:endParaRPr>
          </a:p>
          <a:p>
            <a:pPr indent="-457200" lvl="0" marL="457200" rtl="0" algn="just">
              <a:spcBef>
                <a:spcPts val="600"/>
              </a:spcBef>
              <a:spcAft>
                <a:spcPts val="0"/>
              </a:spcAft>
              <a:buSzPts val="1800"/>
              <a:buFont typeface="Verdana "/>
              <a:buAutoNum type="arabicPeriod"/>
            </a:pPr>
            <a:r>
              <a:rPr lang="en-US" sz="1800">
                <a:solidFill>
                  <a:schemeClr val="dk2"/>
                </a:solidFill>
                <a:latin typeface="Verdana "/>
                <a:ea typeface="Verdana "/>
                <a:cs typeface="Verdana "/>
                <a:sym typeface="Verdana "/>
              </a:rPr>
              <a:t>Proper course validation</a:t>
            </a:r>
            <a:endParaRPr/>
          </a:p>
          <a:p>
            <a:pPr indent="-342900" lvl="0" marL="457200" rtl="0" algn="just">
              <a:spcBef>
                <a:spcPts val="600"/>
              </a:spcBef>
              <a:spcAft>
                <a:spcPts val="0"/>
              </a:spcAft>
              <a:buSzPts val="1800"/>
              <a:buFont typeface="Tahoma"/>
              <a:buNone/>
            </a:pPr>
            <a:r>
              <a:t/>
            </a:r>
            <a:endParaRPr sz="1800">
              <a:solidFill>
                <a:schemeClr val="dk2"/>
              </a:solidFill>
              <a:latin typeface="Verdana "/>
              <a:ea typeface="Verdana "/>
              <a:cs typeface="Verdana "/>
              <a:sym typeface="Verdana "/>
            </a:endParaRPr>
          </a:p>
          <a:p>
            <a:pPr indent="-457200" lvl="0" marL="457200" rtl="0" algn="just">
              <a:spcBef>
                <a:spcPts val="600"/>
              </a:spcBef>
              <a:spcAft>
                <a:spcPts val="0"/>
              </a:spcAft>
              <a:buSzPts val="1800"/>
              <a:buFont typeface="Verdana "/>
              <a:buAutoNum type="arabicPeriod"/>
            </a:pPr>
            <a:r>
              <a:rPr lang="en-US" sz="1800">
                <a:solidFill>
                  <a:schemeClr val="dk2"/>
                </a:solidFill>
                <a:latin typeface="Verdana "/>
                <a:ea typeface="Verdana "/>
                <a:cs typeface="Verdana "/>
                <a:sym typeface="Verdana "/>
              </a:rPr>
              <a:t>The application of </a:t>
            </a:r>
            <a:endParaRPr/>
          </a:p>
          <a:p>
            <a:pPr indent="0" lvl="1" marL="448700" rtl="0" algn="just">
              <a:spcBef>
                <a:spcPts val="600"/>
              </a:spcBef>
              <a:spcAft>
                <a:spcPts val="0"/>
              </a:spcAft>
              <a:buSzPts val="1600"/>
              <a:buFont typeface="Verdana "/>
              <a:buNone/>
            </a:pPr>
            <a:r>
              <a:rPr lang="en-US" sz="1600">
                <a:solidFill>
                  <a:schemeClr val="dk2"/>
                </a:solidFill>
                <a:latin typeface="Verdana "/>
                <a:ea typeface="Verdana "/>
                <a:cs typeface="Verdana "/>
                <a:sym typeface="Verdana "/>
              </a:rPr>
              <a:t>e-learning material in </a:t>
            </a:r>
            <a:endParaRPr/>
          </a:p>
          <a:p>
            <a:pPr indent="0" lvl="1" marL="448700" rtl="0" algn="just">
              <a:spcBef>
                <a:spcPts val="600"/>
              </a:spcBef>
              <a:spcAft>
                <a:spcPts val="0"/>
              </a:spcAft>
              <a:buSzPts val="1600"/>
              <a:buFont typeface="Verdana "/>
              <a:buNone/>
            </a:pPr>
            <a:r>
              <a:rPr lang="en-US" sz="1600">
                <a:solidFill>
                  <a:schemeClr val="dk2"/>
                </a:solidFill>
                <a:latin typeface="Verdana "/>
                <a:ea typeface="Verdana "/>
                <a:cs typeface="Verdana "/>
                <a:sym typeface="Verdana "/>
              </a:rPr>
              <a:t>Flipped classroom</a:t>
            </a:r>
            <a:endParaRPr/>
          </a:p>
          <a:p>
            <a:pPr indent="0" lvl="1" marL="448700" rtl="0" algn="just">
              <a:spcBef>
                <a:spcPts val="600"/>
              </a:spcBef>
              <a:spcAft>
                <a:spcPts val="0"/>
              </a:spcAft>
              <a:buSzPts val="1600"/>
              <a:buFont typeface="Tahoma"/>
              <a:buNone/>
            </a:pPr>
            <a:r>
              <a:t/>
            </a:r>
            <a:endParaRPr sz="1600">
              <a:solidFill>
                <a:schemeClr val="dk2"/>
              </a:solidFill>
              <a:latin typeface="Verdana "/>
              <a:ea typeface="Verdana "/>
              <a:cs typeface="Verdana "/>
              <a:sym typeface="Verdana "/>
            </a:endParaRPr>
          </a:p>
          <a:p>
            <a:pPr indent="-457200" lvl="0" marL="457200" rtl="0" algn="just">
              <a:spcBef>
                <a:spcPts val="600"/>
              </a:spcBef>
              <a:spcAft>
                <a:spcPts val="0"/>
              </a:spcAft>
              <a:buSzPts val="1800"/>
              <a:buFont typeface="Verdana "/>
              <a:buAutoNum type="arabicPeriod"/>
            </a:pPr>
            <a:r>
              <a:rPr lang="en-US" sz="1800">
                <a:solidFill>
                  <a:schemeClr val="dk2"/>
                </a:solidFill>
                <a:latin typeface="Verdana "/>
                <a:ea typeface="Verdana "/>
                <a:cs typeface="Verdana "/>
                <a:sym typeface="Verdana "/>
              </a:rPr>
              <a:t>Using Various methods, </a:t>
            </a:r>
            <a:endParaRPr/>
          </a:p>
          <a:p>
            <a:pPr indent="0" lvl="0" marL="0" rtl="0" algn="just">
              <a:spcBef>
                <a:spcPts val="600"/>
              </a:spcBef>
              <a:spcAft>
                <a:spcPts val="0"/>
              </a:spcAft>
              <a:buSzPts val="1800"/>
              <a:buFont typeface="Verdana "/>
              <a:buNone/>
            </a:pPr>
            <a:r>
              <a:rPr lang="en-US" sz="1800">
                <a:solidFill>
                  <a:schemeClr val="dk2"/>
                </a:solidFill>
                <a:latin typeface="Verdana "/>
                <a:ea typeface="Verdana "/>
                <a:cs typeface="Verdana "/>
                <a:sym typeface="Verdana "/>
              </a:rPr>
              <a:t>      including Project-Based</a:t>
            </a:r>
            <a:endParaRPr/>
          </a:p>
          <a:p>
            <a:pPr indent="0" lvl="0" marL="0" rtl="0" algn="just">
              <a:spcBef>
                <a:spcPts val="600"/>
              </a:spcBef>
              <a:spcAft>
                <a:spcPts val="0"/>
              </a:spcAft>
              <a:buSzPts val="1800"/>
              <a:buFont typeface="Verdana "/>
              <a:buNone/>
            </a:pPr>
            <a:r>
              <a:rPr lang="en-US" sz="1800">
                <a:solidFill>
                  <a:schemeClr val="dk2"/>
                </a:solidFill>
                <a:latin typeface="Verdana "/>
                <a:ea typeface="Verdana "/>
                <a:cs typeface="Verdana "/>
                <a:sym typeface="Verdana "/>
              </a:rPr>
              <a:t>   and Collaborative Learning</a:t>
            </a:r>
            <a:endParaRPr/>
          </a:p>
          <a:p>
            <a:pPr indent="0" lvl="0" marL="0" rtl="0" algn="l">
              <a:spcBef>
                <a:spcPts val="600"/>
              </a:spcBef>
              <a:spcAft>
                <a:spcPts val="0"/>
              </a:spcAft>
              <a:buSzPts val="1800"/>
              <a:buFont typeface="Tahoma"/>
              <a:buNone/>
            </a:pPr>
            <a:r>
              <a:t/>
            </a:r>
            <a:endParaRPr sz="1800">
              <a:latin typeface="Verdana "/>
              <a:ea typeface="Verdana "/>
              <a:cs typeface="Verdana "/>
              <a:sym typeface="Verdana "/>
            </a:endParaRPr>
          </a:p>
          <a:p>
            <a:pPr indent="-271896" lvl="0" marL="386196" rtl="0" algn="l">
              <a:spcBef>
                <a:spcPts val="600"/>
              </a:spcBef>
              <a:spcAft>
                <a:spcPts val="0"/>
              </a:spcAft>
              <a:buSzPts val="1800"/>
              <a:buFont typeface="Tahoma"/>
              <a:buNone/>
            </a:pPr>
            <a:r>
              <a:t/>
            </a:r>
            <a:endParaRPr sz="1800">
              <a:latin typeface="Verdana "/>
              <a:ea typeface="Verdana "/>
              <a:cs typeface="Verdana "/>
              <a:sym typeface="Verdana "/>
            </a:endParaRPr>
          </a:p>
          <a:p>
            <a:pPr indent="-271896" lvl="0" marL="386196" rtl="0" algn="l">
              <a:spcBef>
                <a:spcPts val="600"/>
              </a:spcBef>
              <a:spcAft>
                <a:spcPts val="0"/>
              </a:spcAft>
              <a:buSzPts val="1800"/>
              <a:buFont typeface="Tahoma"/>
              <a:buNone/>
            </a:pPr>
            <a:r>
              <a:t/>
            </a:r>
            <a:endParaRPr sz="1800">
              <a:latin typeface="Verdana "/>
              <a:ea typeface="Verdana "/>
              <a:cs typeface="Verdana "/>
              <a:sym typeface="Verdana "/>
            </a:endParaRPr>
          </a:p>
          <a:p>
            <a:pPr indent="-228600" lvl="0" marL="342900" rtl="0" algn="l">
              <a:spcBef>
                <a:spcPts val="600"/>
              </a:spcBef>
              <a:spcAft>
                <a:spcPts val="0"/>
              </a:spcAft>
              <a:buSzPts val="1800"/>
              <a:buFont typeface="Arial"/>
              <a:buNone/>
            </a:pPr>
            <a:r>
              <a:t/>
            </a:r>
            <a:endParaRPr sz="1800"/>
          </a:p>
          <a:p>
            <a:pPr indent="-228600" lvl="0" marL="342900" rtl="0" algn="l">
              <a:spcBef>
                <a:spcPts val="600"/>
              </a:spcBef>
              <a:spcAft>
                <a:spcPts val="0"/>
              </a:spcAft>
              <a:buSzPts val="1800"/>
              <a:buFont typeface="Arial"/>
              <a:buNone/>
            </a:pPr>
            <a:r>
              <a:t/>
            </a:r>
            <a:endParaRPr sz="1800"/>
          </a:p>
          <a:p>
            <a:pPr indent="-228600" lvl="0" marL="342900" rtl="0" algn="l">
              <a:spcBef>
                <a:spcPts val="600"/>
              </a:spcBef>
              <a:spcAft>
                <a:spcPts val="0"/>
              </a:spcAft>
              <a:buSzPts val="1800"/>
              <a:buFont typeface="Arial"/>
              <a:buNone/>
            </a:pPr>
            <a:r>
              <a:t/>
            </a:r>
            <a:endParaRPr sz="1800"/>
          </a:p>
        </p:txBody>
      </p:sp>
      <p:sp>
        <p:nvSpPr>
          <p:cNvPr id="165" name="Google Shape;165;p14"/>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p>
            <a:pPr indent="0" lvl="0" marL="0" rtl="0" algn="ctr">
              <a:spcBef>
                <a:spcPts val="0"/>
              </a:spcBef>
              <a:spcAft>
                <a:spcPts val="0"/>
              </a:spcAft>
              <a:buNone/>
            </a:pPr>
            <a:fld id="{00000000-1234-1234-1234-123412341234}" type="slidenum">
              <a:rPr lang="en-US"/>
              <a:t>‹#›</a:t>
            </a:fld>
            <a:endParaRPr/>
          </a:p>
        </p:txBody>
      </p:sp>
      <p:pic>
        <p:nvPicPr>
          <p:cNvPr id="166" name="Google Shape;166;p14"/>
          <p:cNvPicPr preferRelativeResize="0"/>
          <p:nvPr/>
        </p:nvPicPr>
        <p:blipFill rotWithShape="1">
          <a:blip r:embed="rId3">
            <a:alphaModFix/>
          </a:blip>
          <a:srcRect b="0" l="0" r="0" t="0"/>
          <a:stretch/>
        </p:blipFill>
        <p:spPr>
          <a:xfrm>
            <a:off x="3672012" y="752127"/>
            <a:ext cx="7800975" cy="4648200"/>
          </a:xfrm>
          <a:prstGeom prst="rect">
            <a:avLst/>
          </a:prstGeom>
          <a:noFill/>
          <a:ln>
            <a:noFill/>
          </a:ln>
        </p:spPr>
      </p:pic>
      <p:sp>
        <p:nvSpPr>
          <p:cNvPr id="167" name="Google Shape;167;p14"/>
          <p:cNvSpPr txBox="1"/>
          <p:nvPr/>
        </p:nvSpPr>
        <p:spPr>
          <a:xfrm>
            <a:off x="1383684" y="5472335"/>
            <a:ext cx="9185784"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Arial"/>
                <a:ea typeface="Arial"/>
                <a:cs typeface="Arial"/>
                <a:sym typeface="Arial"/>
              </a:rPr>
              <a:t>K. Thompson, Constructing educational criticism of online courses: </a:t>
            </a:r>
            <a:endParaRPr/>
          </a:p>
          <a:p>
            <a:pPr indent="0" lvl="0" marL="0" marR="0" rtl="0" algn="just">
              <a:spcBef>
                <a:spcPts val="0"/>
              </a:spcBef>
              <a:spcAft>
                <a:spcPts val="0"/>
              </a:spcAft>
              <a:buNone/>
            </a:pPr>
            <a:r>
              <a:rPr lang="en-US" sz="2000">
                <a:solidFill>
                  <a:schemeClr val="dk1"/>
                </a:solidFill>
                <a:latin typeface="Arial"/>
                <a:ea typeface="Arial"/>
                <a:cs typeface="Arial"/>
                <a:sym typeface="Arial"/>
              </a:rPr>
              <a:t>A model for implementation by practitioners: University of Central Florida, 2005.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5"/>
          <p:cNvSpPr txBox="1"/>
          <p:nvPr>
            <p:ph type="title"/>
          </p:nvPr>
        </p:nvSpPr>
        <p:spPr>
          <a:xfrm>
            <a:off x="943518" y="-273"/>
            <a:ext cx="9625950" cy="577423"/>
          </a:xfrm>
          <a:prstGeom prst="rect">
            <a:avLst/>
          </a:prstGeom>
          <a:noFill/>
          <a:ln>
            <a:noFill/>
          </a:ln>
        </p:spPr>
        <p:txBody>
          <a:bodyPr anchorCtr="0" anchor="ctr" bIns="51425" lIns="102850" spcFirstLastPara="1" rIns="102850" wrap="square" tIns="51425">
            <a:noAutofit/>
          </a:bodyPr>
          <a:lstStyle/>
          <a:p>
            <a:pPr indent="0" lvl="0" marL="0" rtl="0" algn="ctr">
              <a:spcBef>
                <a:spcPts val="0"/>
              </a:spcBef>
              <a:spcAft>
                <a:spcPts val="0"/>
              </a:spcAft>
              <a:buNone/>
            </a:pPr>
            <a:r>
              <a:rPr lang="en-US"/>
              <a:t>A case study by Marateb </a:t>
            </a:r>
            <a:r>
              <a:rPr i="1" lang="en-US"/>
              <a:t>et al. 2022</a:t>
            </a:r>
            <a:endParaRPr/>
          </a:p>
        </p:txBody>
      </p:sp>
      <p:sp>
        <p:nvSpPr>
          <p:cNvPr id="173" name="Google Shape;173;p15"/>
          <p:cNvSpPr txBox="1"/>
          <p:nvPr>
            <p:ph idx="1" type="body"/>
          </p:nvPr>
        </p:nvSpPr>
        <p:spPr>
          <a:xfrm>
            <a:off x="935708" y="575791"/>
            <a:ext cx="9505056" cy="4276991"/>
          </a:xfrm>
          <a:prstGeom prst="rect">
            <a:avLst/>
          </a:prstGeom>
          <a:noFill/>
          <a:ln>
            <a:noFill/>
          </a:ln>
        </p:spPr>
        <p:txBody>
          <a:bodyPr anchorCtr="0" anchor="t" bIns="51425" lIns="102850" spcFirstLastPara="1" rIns="102850" wrap="square" tIns="51425">
            <a:noAutofit/>
          </a:bodyPr>
          <a:lstStyle/>
          <a:p>
            <a:pPr indent="-386196" lvl="0" marL="386196" rtl="0" algn="just">
              <a:spcBef>
                <a:spcPts val="0"/>
              </a:spcBef>
              <a:spcAft>
                <a:spcPts val="0"/>
              </a:spcAft>
              <a:buSzPts val="2000"/>
              <a:buFont typeface="Tahoma"/>
              <a:buChar char="•"/>
            </a:pPr>
            <a:r>
              <a:rPr lang="en-US"/>
              <a:t>Flipped classroom was provided in undergraduate and graduate courses (B.Sc., M.Sc., and Ph.D.. Of Biomedical Engineering) by a faulty member </a:t>
            </a:r>
            <a:endParaRPr/>
          </a:p>
          <a:p>
            <a:pPr indent="-386196" lvl="0" marL="386196" rtl="0" algn="just">
              <a:spcBef>
                <a:spcPts val="600"/>
              </a:spcBef>
              <a:spcAft>
                <a:spcPts val="0"/>
              </a:spcAft>
              <a:buSzPts val="2000"/>
              <a:buFont typeface="Tahoma"/>
              <a:buChar char="•"/>
            </a:pPr>
            <a:r>
              <a:rPr lang="en-US"/>
              <a:t>Signal processing, Nonlinear Optimization, Bio-statistics, and Medical data mining courses</a:t>
            </a:r>
            <a:endParaRPr/>
          </a:p>
          <a:p>
            <a:pPr indent="-386196" lvl="0" marL="386196" rtl="0" algn="just">
              <a:spcBef>
                <a:spcPts val="600"/>
              </a:spcBef>
              <a:spcAft>
                <a:spcPts val="0"/>
              </a:spcAft>
              <a:buSzPts val="2000"/>
              <a:buFont typeface="Tahoma"/>
              <a:buChar char="•"/>
            </a:pPr>
            <a:r>
              <a:rPr lang="en-US"/>
              <a:t>Various methods (PBL, CL, etc.) were implemented</a:t>
            </a:r>
            <a:endParaRPr/>
          </a:p>
          <a:p>
            <a:pPr indent="-386196" lvl="0" marL="386196" rtl="0" algn="just">
              <a:spcBef>
                <a:spcPts val="600"/>
              </a:spcBef>
              <a:spcAft>
                <a:spcPts val="0"/>
              </a:spcAft>
              <a:buSzPts val="2000"/>
              <a:buFont typeface="Tahoma"/>
              <a:buChar char="•"/>
            </a:pPr>
            <a:r>
              <a:rPr lang="en-US"/>
              <a:t>The reliability of the questionnaire was assessed.</a:t>
            </a:r>
            <a:endParaRPr/>
          </a:p>
          <a:p>
            <a:pPr indent="-386196" lvl="0" marL="386196" rtl="0" algn="just">
              <a:spcBef>
                <a:spcPts val="600"/>
              </a:spcBef>
              <a:spcAft>
                <a:spcPts val="0"/>
              </a:spcAft>
              <a:buSzPts val="2000"/>
              <a:buFont typeface="Tahoma"/>
              <a:buChar char="•"/>
            </a:pPr>
            <a:r>
              <a:rPr lang="en-US"/>
              <a:t>Main results: Proper e-learning material could be used in blended learning</a:t>
            </a:r>
            <a:endParaRPr/>
          </a:p>
          <a:p>
            <a:pPr indent="-259196" lvl="0" marL="386196" rtl="0" algn="just">
              <a:spcBef>
                <a:spcPts val="600"/>
              </a:spcBef>
              <a:spcAft>
                <a:spcPts val="0"/>
              </a:spcAft>
              <a:buSzPts val="2000"/>
              <a:buFont typeface="Tahoma"/>
              <a:buNone/>
            </a:pPr>
            <a:r>
              <a:t/>
            </a:r>
            <a:endParaRPr/>
          </a:p>
        </p:txBody>
      </p:sp>
      <p:sp>
        <p:nvSpPr>
          <p:cNvPr id="174" name="Google Shape;174;p15"/>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175" name="Google Shape;175;p15"/>
          <p:cNvGraphicFramePr/>
          <p:nvPr/>
        </p:nvGraphicFramePr>
        <p:xfrm>
          <a:off x="241332" y="3240087"/>
          <a:ext cx="3000000" cy="3000000"/>
        </p:xfrm>
        <a:graphic>
          <a:graphicData uri="http://schemas.openxmlformats.org/drawingml/2006/table">
            <a:tbl>
              <a:tblPr bandRow="1" firstRow="1">
                <a:noFill/>
                <a:tableStyleId>{C7061845-0F80-43CD-A9B2-C19ADE4A7E94}</a:tableStyleId>
              </a:tblPr>
              <a:tblGrid>
                <a:gridCol w="1581125"/>
                <a:gridCol w="1133775"/>
                <a:gridCol w="936100"/>
                <a:gridCol w="2304250"/>
                <a:gridCol w="1800200"/>
                <a:gridCol w="1731250"/>
                <a:gridCol w="1581125"/>
              </a:tblGrid>
              <a:tr h="370850">
                <a:tc>
                  <a:txBody>
                    <a:bodyPr/>
                    <a:lstStyle/>
                    <a:p>
                      <a:pPr indent="0" lvl="0" marL="0" marR="0" rtl="0" algn="ctr">
                        <a:spcBef>
                          <a:spcPts val="0"/>
                        </a:spcBef>
                        <a:spcAft>
                          <a:spcPts val="0"/>
                        </a:spcAft>
                        <a:buNone/>
                      </a:pPr>
                      <a:r>
                        <a:rPr lang="en-US" sz="2000" u="none" cap="none" strike="noStrike">
                          <a:solidFill>
                            <a:schemeClr val="dk1"/>
                          </a:solidFill>
                        </a:rPr>
                        <a:t>Samples</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solidFill>
                            <a:schemeClr val="dk1"/>
                          </a:solidFill>
                        </a:rPr>
                        <a:t>Items</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solidFill>
                            <a:schemeClr val="dk1"/>
                          </a:solidFill>
                        </a:rPr>
                        <a:t>N</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solidFill>
                            <a:schemeClr val="dk1"/>
                          </a:solidFill>
                        </a:rPr>
                        <a:t>Cronbach's Alpha</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solidFill>
                            <a:schemeClr val="dk1"/>
                          </a:solidFill>
                        </a:rPr>
                        <a:t>CI 95%</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solidFill>
                            <a:schemeClr val="dk1"/>
                          </a:solidFill>
                        </a:rPr>
                        <a:t>ANOVA, Tukey’s test for non-additivity</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solidFill>
                            <a:schemeClr val="dk1"/>
                          </a:solidFill>
                        </a:rPr>
                        <a:t>Hotelling’s t^2 test</a:t>
                      </a:r>
                      <a:endParaRPr/>
                    </a:p>
                  </a:txBody>
                  <a:tcPr marT="45725" marB="45725" marR="91450" marL="91450"/>
                </a:tc>
              </a:tr>
              <a:tr h="370850">
                <a:tc>
                  <a:txBody>
                    <a:bodyPr/>
                    <a:lstStyle/>
                    <a:p>
                      <a:pPr indent="0" lvl="0" marL="0" marR="0" rtl="0" algn="ctr">
                        <a:spcBef>
                          <a:spcPts val="0"/>
                        </a:spcBef>
                        <a:spcAft>
                          <a:spcPts val="0"/>
                        </a:spcAft>
                        <a:buNone/>
                      </a:pPr>
                      <a:r>
                        <a:rPr lang="en-US" sz="2000" u="none" cap="none" strike="noStrike"/>
                        <a:t>BME students</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21</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59</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0.760</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[0.661,0.840]</a:t>
                      </a:r>
                      <a:endParaRPr/>
                    </a:p>
                  </a:txBody>
                  <a:tcPr marT="45725" marB="45725" marR="91450" marL="91450"/>
                </a:tc>
                <a:tc>
                  <a:txBody>
                    <a:bodyPr/>
                    <a:lstStyle/>
                    <a:p>
                      <a:pPr indent="0" lvl="0" marL="0" marR="0" rtl="0" algn="ctr">
                        <a:spcBef>
                          <a:spcPts val="0"/>
                        </a:spcBef>
                        <a:spcAft>
                          <a:spcPts val="0"/>
                        </a:spcAft>
                        <a:buNone/>
                      </a:pPr>
                      <a:r>
                        <a:rPr i="1" lang="en-US" sz="2000" u="none" cap="none" strike="noStrike"/>
                        <a:t>P</a:t>
                      </a:r>
                      <a:r>
                        <a:rPr lang="en-US" sz="2000" u="none" cap="none" strike="noStrike"/>
                        <a:t>&lt;0.001</a:t>
                      </a:r>
                      <a:endParaRPr/>
                    </a:p>
                  </a:txBody>
                  <a:tcPr marT="45725" marB="45725" marR="91450" marL="91450"/>
                </a:tc>
                <a:tc>
                  <a:txBody>
                    <a:bodyPr/>
                    <a:lstStyle/>
                    <a:p>
                      <a:pPr indent="0" lvl="0" marL="0" marR="0" rtl="0" algn="ctr">
                        <a:spcBef>
                          <a:spcPts val="0"/>
                        </a:spcBef>
                        <a:spcAft>
                          <a:spcPts val="0"/>
                        </a:spcAft>
                        <a:buNone/>
                      </a:pPr>
                      <a:r>
                        <a:rPr i="1" lang="en-US" sz="2000" u="none" cap="none" strike="noStrike"/>
                        <a:t>P</a:t>
                      </a:r>
                      <a:r>
                        <a:rPr lang="en-US" sz="2000" u="none" cap="none" strike="noStrike"/>
                        <a:t>&lt;0.001</a:t>
                      </a:r>
                      <a:endParaRPr/>
                    </a:p>
                  </a:txBody>
                  <a:tcPr marT="45725" marB="45725" marR="91450" marL="91450"/>
                </a:tc>
              </a:tr>
            </a:tbl>
          </a:graphicData>
        </a:graphic>
      </p:graphicFrame>
      <p:sp>
        <p:nvSpPr>
          <p:cNvPr id="176" name="Google Shape;176;p15"/>
          <p:cNvSpPr txBox="1"/>
          <p:nvPr/>
        </p:nvSpPr>
        <p:spPr>
          <a:xfrm>
            <a:off x="31339" y="5340513"/>
            <a:ext cx="1178521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Items in the scale measure </a:t>
            </a:r>
            <a:r>
              <a:rPr b="1" lang="en-US" sz="2000">
                <a:solidFill>
                  <a:schemeClr val="dk1"/>
                </a:solidFill>
                <a:latin typeface="Arial"/>
                <a:ea typeface="Arial"/>
                <a:cs typeface="Arial"/>
                <a:sym typeface="Arial"/>
              </a:rPr>
              <a:t>different sub-dimensions </a:t>
            </a:r>
            <a:r>
              <a:rPr lang="en-US" sz="2000">
                <a:solidFill>
                  <a:schemeClr val="dk1"/>
                </a:solidFill>
                <a:latin typeface="Arial"/>
                <a:ea typeface="Arial"/>
                <a:cs typeface="Arial"/>
                <a:sym typeface="Arial"/>
              </a:rPr>
              <a:t>and that the items of the scale are </a:t>
            </a:r>
            <a:r>
              <a:rPr b="1" lang="en-US" sz="2000">
                <a:solidFill>
                  <a:schemeClr val="dk1"/>
                </a:solidFill>
                <a:latin typeface="Arial"/>
                <a:ea typeface="Arial"/>
                <a:cs typeface="Arial"/>
                <a:sym typeface="Arial"/>
              </a:rPr>
              <a:t>summable</a:t>
            </a:r>
            <a:r>
              <a:rPr lang="en-US" sz="2000">
                <a:solidFill>
                  <a:schemeClr val="dk1"/>
                </a:solidFill>
                <a:latin typeface="Arial"/>
                <a:ea typeface="Arial"/>
                <a:cs typeface="Arial"/>
                <a:sym typeface="Arial"/>
              </a:rPr>
              <a:t>.</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The student’s survey is </a:t>
            </a:r>
            <a:r>
              <a:rPr b="1" lang="en-US" sz="2000">
                <a:solidFill>
                  <a:schemeClr val="dk1"/>
                </a:solidFill>
                <a:latin typeface="Arial"/>
                <a:ea typeface="Arial"/>
                <a:cs typeface="Arial"/>
                <a:sym typeface="Arial"/>
              </a:rPr>
              <a:t>marginally reliable</a:t>
            </a:r>
            <a:r>
              <a:rPr lang="en-US" sz="2000">
                <a:solidFill>
                  <a:schemeClr val="dk1"/>
                </a:solidFill>
                <a:latin typeface="Arial"/>
                <a:ea typeface="Arial"/>
                <a:cs typeface="Arial"/>
                <a:sym typeface="Arial"/>
              </a:rPr>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6"/>
          <p:cNvSpPr txBox="1"/>
          <p:nvPr>
            <p:ph type="title"/>
          </p:nvPr>
        </p:nvSpPr>
        <p:spPr>
          <a:xfrm>
            <a:off x="943518" y="373137"/>
            <a:ext cx="9625950" cy="1080029"/>
          </a:xfrm>
          <a:prstGeom prst="rect">
            <a:avLst/>
          </a:prstGeom>
          <a:noFill/>
          <a:ln>
            <a:noFill/>
          </a:ln>
        </p:spPr>
        <p:txBody>
          <a:bodyPr anchorCtr="0" anchor="ctr" bIns="51425" lIns="102850" spcFirstLastPara="1" rIns="102850" wrap="square" tIns="51425">
            <a:noAutofit/>
          </a:bodyPr>
          <a:lstStyle/>
          <a:p>
            <a:pPr indent="0" lvl="0" marL="0" rtl="0" algn="ctr">
              <a:spcBef>
                <a:spcPts val="0"/>
              </a:spcBef>
              <a:spcAft>
                <a:spcPts val="0"/>
              </a:spcAft>
              <a:buNone/>
            </a:pPr>
            <a:r>
              <a:rPr lang="en-US"/>
              <a:t>The case study, Cont’d</a:t>
            </a:r>
            <a:endParaRPr/>
          </a:p>
        </p:txBody>
      </p:sp>
      <p:sp>
        <p:nvSpPr>
          <p:cNvPr id="182" name="Google Shape;182;p16"/>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p>
            <a:pPr indent="0" lvl="0" marL="0" rtl="0" algn="ctr">
              <a:spcBef>
                <a:spcPts val="0"/>
              </a:spcBef>
              <a:spcAft>
                <a:spcPts val="0"/>
              </a:spcAft>
              <a:buNone/>
            </a:pPr>
            <a:fld id="{00000000-1234-1234-1234-123412341234}" type="slidenum">
              <a:rPr lang="en-US"/>
              <a:t>‹#›</a:t>
            </a:fld>
            <a:endParaRPr/>
          </a:p>
        </p:txBody>
      </p:sp>
      <p:sp>
        <p:nvSpPr>
          <p:cNvPr id="183" name="Google Shape;183;p16"/>
          <p:cNvSpPr txBox="1"/>
          <p:nvPr/>
        </p:nvSpPr>
        <p:spPr>
          <a:xfrm>
            <a:off x="-45924" y="1367879"/>
            <a:ext cx="494558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The Flipped classroom is </a:t>
            </a:r>
            <a:r>
              <a:rPr b="1" lang="en-US" sz="2000">
                <a:solidFill>
                  <a:schemeClr val="dk1"/>
                </a:solidFill>
                <a:latin typeface="Arial"/>
                <a:ea typeface="Arial"/>
                <a:cs typeface="Arial"/>
                <a:sym typeface="Arial"/>
              </a:rPr>
              <a:t>more engaging</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 than traditional classroom instruction.</a:t>
            </a:r>
            <a:endParaRPr/>
          </a:p>
        </p:txBody>
      </p:sp>
      <p:pic>
        <p:nvPicPr>
          <p:cNvPr id="184" name="Google Shape;184;p16"/>
          <p:cNvPicPr preferRelativeResize="0"/>
          <p:nvPr/>
        </p:nvPicPr>
        <p:blipFill rotWithShape="1">
          <a:blip r:embed="rId3">
            <a:alphaModFix/>
          </a:blip>
          <a:srcRect b="0" l="0" r="0" t="0"/>
          <a:stretch/>
        </p:blipFill>
        <p:spPr>
          <a:xfrm>
            <a:off x="205446" y="2211785"/>
            <a:ext cx="4442845" cy="3764606"/>
          </a:xfrm>
          <a:prstGeom prst="rect">
            <a:avLst/>
          </a:prstGeom>
          <a:noFill/>
          <a:ln>
            <a:noFill/>
          </a:ln>
        </p:spPr>
      </p:pic>
      <p:sp>
        <p:nvSpPr>
          <p:cNvPr id="185" name="Google Shape;185;p16"/>
          <p:cNvSpPr txBox="1"/>
          <p:nvPr/>
        </p:nvSpPr>
        <p:spPr>
          <a:xfrm>
            <a:off x="5040838" y="1368403"/>
            <a:ext cx="6335389"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I am </a:t>
            </a:r>
            <a:r>
              <a:rPr b="1" lang="en-US" sz="2000">
                <a:solidFill>
                  <a:schemeClr val="dk1"/>
                </a:solidFill>
                <a:latin typeface="Arial"/>
                <a:ea typeface="Arial"/>
                <a:cs typeface="Arial"/>
                <a:sym typeface="Arial"/>
              </a:rPr>
              <a:t>more motivated </a:t>
            </a:r>
            <a:r>
              <a:rPr lang="en-US" sz="2000">
                <a:solidFill>
                  <a:schemeClr val="dk1"/>
                </a:solidFill>
                <a:latin typeface="Arial"/>
                <a:ea typeface="Arial"/>
                <a:cs typeface="Arial"/>
                <a:sym typeface="Arial"/>
              </a:rPr>
              <a:t>to learn Engineering or science </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course in the Flipped Classroom.</a:t>
            </a:r>
            <a:endParaRPr/>
          </a:p>
        </p:txBody>
      </p:sp>
      <p:pic>
        <p:nvPicPr>
          <p:cNvPr id="186" name="Google Shape;186;p16"/>
          <p:cNvPicPr preferRelativeResize="0"/>
          <p:nvPr/>
        </p:nvPicPr>
        <p:blipFill rotWithShape="1">
          <a:blip r:embed="rId4">
            <a:alphaModFix/>
          </a:blip>
          <a:srcRect b="0" l="0" r="0" t="0"/>
          <a:stretch/>
        </p:blipFill>
        <p:spPr>
          <a:xfrm>
            <a:off x="5752655" y="2242267"/>
            <a:ext cx="4412362" cy="37341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7"/>
          <p:cNvSpPr txBox="1"/>
          <p:nvPr>
            <p:ph type="title"/>
          </p:nvPr>
        </p:nvSpPr>
        <p:spPr>
          <a:xfrm>
            <a:off x="943518" y="373137"/>
            <a:ext cx="9625950" cy="1080029"/>
          </a:xfrm>
          <a:prstGeom prst="rect">
            <a:avLst/>
          </a:prstGeom>
          <a:noFill/>
          <a:ln>
            <a:noFill/>
          </a:ln>
        </p:spPr>
        <p:txBody>
          <a:bodyPr anchorCtr="0" anchor="ctr" bIns="51425" lIns="102850" spcFirstLastPara="1" rIns="102850" wrap="square" tIns="51425">
            <a:noAutofit/>
          </a:bodyPr>
          <a:lstStyle/>
          <a:p>
            <a:pPr indent="0" lvl="0" marL="0" rtl="0" algn="ctr">
              <a:spcBef>
                <a:spcPts val="0"/>
              </a:spcBef>
              <a:spcAft>
                <a:spcPts val="0"/>
              </a:spcAft>
              <a:buNone/>
            </a:pPr>
            <a:r>
              <a:rPr lang="en-US" sz="3600"/>
              <a:t>The case study, Cont’d</a:t>
            </a:r>
            <a:endParaRPr/>
          </a:p>
        </p:txBody>
      </p:sp>
      <p:sp>
        <p:nvSpPr>
          <p:cNvPr id="193" name="Google Shape;193;p17"/>
          <p:cNvSpPr txBox="1"/>
          <p:nvPr>
            <p:ph idx="1" type="body"/>
          </p:nvPr>
        </p:nvSpPr>
        <p:spPr>
          <a:xfrm>
            <a:off x="1007716" y="1583903"/>
            <a:ext cx="9561752" cy="936707"/>
          </a:xfrm>
          <a:prstGeom prst="rect">
            <a:avLst/>
          </a:prstGeom>
          <a:noFill/>
          <a:ln>
            <a:noFill/>
          </a:ln>
        </p:spPr>
        <p:txBody>
          <a:bodyPr anchorCtr="0" anchor="t" bIns="51425" lIns="102850" spcFirstLastPara="1" rIns="102850" wrap="square" tIns="51425">
            <a:noAutofit/>
          </a:bodyPr>
          <a:lstStyle/>
          <a:p>
            <a:pPr indent="-386196" lvl="0" marL="386196" rtl="0" algn="l">
              <a:spcBef>
                <a:spcPts val="0"/>
              </a:spcBef>
              <a:spcAft>
                <a:spcPts val="0"/>
              </a:spcAft>
              <a:buSzPts val="2000"/>
              <a:buFont typeface="Verdana "/>
              <a:buChar char="-"/>
            </a:pPr>
            <a:r>
              <a:rPr lang="en-US">
                <a:latin typeface="Verdana "/>
                <a:ea typeface="Verdana "/>
                <a:cs typeface="Verdana "/>
                <a:sym typeface="Verdana "/>
              </a:rPr>
              <a:t>Using </a:t>
            </a:r>
            <a:r>
              <a:rPr b="1" lang="en-US">
                <a:latin typeface="Verdana "/>
                <a:ea typeface="Verdana "/>
                <a:cs typeface="Verdana "/>
                <a:sym typeface="Verdana "/>
              </a:rPr>
              <a:t>One-sample Wilcoxon Signed Rank Test</a:t>
            </a:r>
            <a:r>
              <a:rPr lang="en-US">
                <a:latin typeface="Verdana "/>
                <a:ea typeface="Verdana "/>
                <a:cs typeface="Verdana "/>
                <a:sym typeface="Verdana "/>
              </a:rPr>
              <a:t>, we analyzed the application of the “</a:t>
            </a:r>
            <a:r>
              <a:rPr b="1" lang="en-US">
                <a:latin typeface="Verdana "/>
                <a:ea typeface="Verdana "/>
                <a:cs typeface="Verdana "/>
                <a:sym typeface="Verdana "/>
              </a:rPr>
              <a:t>Flipped Classroom</a:t>
            </a:r>
            <a:r>
              <a:rPr lang="en-US">
                <a:latin typeface="Verdana "/>
                <a:ea typeface="Verdana "/>
                <a:cs typeface="Verdana "/>
                <a:sym typeface="Verdana "/>
              </a:rPr>
              <a:t>”:</a:t>
            </a:r>
            <a:endParaRPr/>
          </a:p>
          <a:p>
            <a:pPr indent="-259196" lvl="0" marL="386196" rtl="0" algn="l">
              <a:spcBef>
                <a:spcPts val="600"/>
              </a:spcBef>
              <a:spcAft>
                <a:spcPts val="0"/>
              </a:spcAft>
              <a:buSzPts val="2000"/>
              <a:buFont typeface="Tahoma"/>
              <a:buNone/>
            </a:pPr>
            <a:r>
              <a:t/>
            </a:r>
            <a:endParaRPr>
              <a:latin typeface="Verdana "/>
              <a:ea typeface="Verdana "/>
              <a:cs typeface="Verdana "/>
              <a:sym typeface="Verdana "/>
            </a:endParaRPr>
          </a:p>
          <a:p>
            <a:pPr indent="-259196" lvl="0" marL="386196" rtl="0" algn="l">
              <a:spcBef>
                <a:spcPts val="600"/>
              </a:spcBef>
              <a:spcAft>
                <a:spcPts val="0"/>
              </a:spcAft>
              <a:buSzPts val="2000"/>
              <a:buFont typeface="Tahoma"/>
              <a:buNone/>
            </a:pPr>
            <a:r>
              <a:t/>
            </a:r>
            <a:endParaRPr>
              <a:latin typeface="Verdana "/>
              <a:ea typeface="Verdana "/>
              <a:cs typeface="Verdana "/>
              <a:sym typeface="Verdana "/>
            </a:endParaRPr>
          </a:p>
          <a:p>
            <a:pPr indent="-215900" lvl="0" marL="342900" rtl="0" algn="just">
              <a:spcBef>
                <a:spcPts val="600"/>
              </a:spcBef>
              <a:spcAft>
                <a:spcPts val="0"/>
              </a:spcAft>
              <a:buSzPts val="2000"/>
              <a:buFont typeface="Arial"/>
              <a:buNone/>
            </a:pPr>
            <a:r>
              <a:t/>
            </a:r>
            <a:endParaRPr/>
          </a:p>
          <a:p>
            <a:pPr indent="-215900" lvl="0" marL="342900" rtl="0" algn="just">
              <a:spcBef>
                <a:spcPts val="600"/>
              </a:spcBef>
              <a:spcAft>
                <a:spcPts val="0"/>
              </a:spcAft>
              <a:buSzPts val="2000"/>
              <a:buFont typeface="Arial"/>
              <a:buNone/>
            </a:pPr>
            <a:r>
              <a:t/>
            </a:r>
            <a:endParaRPr/>
          </a:p>
          <a:p>
            <a:pPr indent="-215900" lvl="0" marL="342900" rtl="0" algn="just">
              <a:spcBef>
                <a:spcPts val="600"/>
              </a:spcBef>
              <a:spcAft>
                <a:spcPts val="0"/>
              </a:spcAft>
              <a:buSzPts val="2000"/>
              <a:buFont typeface="Arial"/>
              <a:buNone/>
            </a:pPr>
            <a:r>
              <a:t/>
            </a:r>
            <a:endParaRPr/>
          </a:p>
        </p:txBody>
      </p:sp>
      <p:sp>
        <p:nvSpPr>
          <p:cNvPr id="194" name="Google Shape;194;p17"/>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195" name="Google Shape;195;p17"/>
          <p:cNvGraphicFramePr/>
          <p:nvPr/>
        </p:nvGraphicFramePr>
        <p:xfrm>
          <a:off x="71612" y="2664023"/>
          <a:ext cx="3000000" cy="3000000"/>
        </p:xfrm>
        <a:graphic>
          <a:graphicData uri="http://schemas.openxmlformats.org/drawingml/2006/table">
            <a:tbl>
              <a:tblPr bandRow="1" firstRow="1">
                <a:noFill/>
                <a:tableStyleId>{C7061845-0F80-43CD-A9B2-C19ADE4A7E94}</a:tableStyleId>
              </a:tblPr>
              <a:tblGrid>
                <a:gridCol w="6389975"/>
                <a:gridCol w="2493650"/>
                <a:gridCol w="2493650"/>
              </a:tblGrid>
              <a:tr h="616450">
                <a:tc>
                  <a:txBody>
                    <a:bodyPr/>
                    <a:lstStyle/>
                    <a:p>
                      <a:pPr indent="0" lvl="0" marL="0" marR="0" rtl="0" algn="ctr">
                        <a:spcBef>
                          <a:spcPts val="0"/>
                        </a:spcBef>
                        <a:spcAft>
                          <a:spcPts val="0"/>
                        </a:spcAft>
                        <a:buNone/>
                      </a:pPr>
                      <a:r>
                        <a:rPr lang="en-US" sz="2500" u="none" cap="none" strike="noStrike">
                          <a:solidFill>
                            <a:schemeClr val="dk1"/>
                          </a:solidFill>
                        </a:rPr>
                        <a:t>Students’ questionnaire item</a:t>
                      </a:r>
                      <a:endParaRPr/>
                    </a:p>
                  </a:txBody>
                  <a:tcPr marT="45725" marB="45725" marR="91450" marL="91450"/>
                </a:tc>
                <a:tc>
                  <a:txBody>
                    <a:bodyPr/>
                    <a:lstStyle/>
                    <a:p>
                      <a:pPr indent="0" lvl="0" marL="0" marR="0" rtl="0" algn="ctr">
                        <a:spcBef>
                          <a:spcPts val="0"/>
                        </a:spcBef>
                        <a:spcAft>
                          <a:spcPts val="0"/>
                        </a:spcAft>
                        <a:buNone/>
                      </a:pPr>
                      <a:r>
                        <a:rPr lang="en-US" sz="2500" u="none" cap="none" strike="noStrike">
                          <a:solidFill>
                            <a:schemeClr val="dk1"/>
                          </a:solidFill>
                        </a:rPr>
                        <a:t>Result</a:t>
                      </a:r>
                      <a:endParaRPr/>
                    </a:p>
                  </a:txBody>
                  <a:tcPr marT="45725" marB="45725" marR="91450" marL="91450"/>
                </a:tc>
                <a:tc>
                  <a:txBody>
                    <a:bodyPr/>
                    <a:lstStyle/>
                    <a:p>
                      <a:pPr indent="0" lvl="0" marL="0" marR="0" rtl="0" algn="ctr">
                        <a:spcBef>
                          <a:spcPts val="0"/>
                        </a:spcBef>
                        <a:spcAft>
                          <a:spcPts val="0"/>
                        </a:spcAft>
                        <a:buNone/>
                      </a:pPr>
                      <a:r>
                        <a:rPr lang="en-US" sz="2500" u="none" cap="none" strike="noStrike">
                          <a:solidFill>
                            <a:schemeClr val="dk1"/>
                          </a:solidFill>
                        </a:rPr>
                        <a:t>Significance</a:t>
                      </a:r>
                      <a:endParaRPr/>
                    </a:p>
                  </a:txBody>
                  <a:tcPr marT="45725" marB="45725" marR="91450" marL="91450"/>
                </a:tc>
              </a:tr>
              <a:tr h="616450">
                <a:tc>
                  <a:txBody>
                    <a:bodyPr/>
                    <a:lstStyle/>
                    <a:p>
                      <a:pPr indent="0" lvl="0" marL="0" marR="0" rtl="0" algn="just">
                        <a:spcBef>
                          <a:spcPts val="0"/>
                        </a:spcBef>
                        <a:spcAft>
                          <a:spcPts val="0"/>
                        </a:spcAft>
                        <a:buNone/>
                      </a:pPr>
                      <a:r>
                        <a:rPr lang="en-US" sz="1600" u="none" cap="none" strike="noStrike">
                          <a:solidFill>
                            <a:schemeClr val="dk1"/>
                          </a:solidFill>
                        </a:rPr>
                        <a:t>I would rather watch </a:t>
                      </a:r>
                      <a:r>
                        <a:rPr b="1" lang="en-US" sz="1600" u="none" cap="none" strike="noStrike">
                          <a:solidFill>
                            <a:schemeClr val="dk1"/>
                          </a:solidFill>
                        </a:rPr>
                        <a:t>a traditional teacher lesson </a:t>
                      </a:r>
                      <a:r>
                        <a:rPr lang="en-US" sz="1600" u="none" cap="none" strike="noStrike">
                          <a:solidFill>
                            <a:schemeClr val="dk1"/>
                          </a:solidFill>
                        </a:rPr>
                        <a:t>than a lesson video.</a:t>
                      </a:r>
                      <a:endParaRPr/>
                    </a:p>
                  </a:txBody>
                  <a:tcPr marT="45725" marB="45725" marR="91450" marL="91450"/>
                </a:tc>
                <a:tc>
                  <a:txBody>
                    <a:bodyPr/>
                    <a:lstStyle/>
                    <a:p>
                      <a:pPr indent="0" lvl="0" marL="0" marR="0" rtl="0" algn="ctr">
                        <a:spcBef>
                          <a:spcPts val="0"/>
                        </a:spcBef>
                        <a:spcAft>
                          <a:spcPts val="0"/>
                        </a:spcAft>
                        <a:buNone/>
                      </a:pPr>
                      <a:r>
                        <a:rPr lang="en-US" sz="2500" u="none" cap="none" strike="noStrike">
                          <a:solidFill>
                            <a:schemeClr val="dk1"/>
                          </a:solidFill>
                        </a:rPr>
                        <a:t>Major Negative</a:t>
                      </a:r>
                      <a:endParaRPr/>
                    </a:p>
                  </a:txBody>
                  <a:tcPr marT="45725" marB="45725" marR="91450" marL="91450"/>
                </a:tc>
                <a:tc>
                  <a:txBody>
                    <a:bodyPr/>
                    <a:lstStyle/>
                    <a:p>
                      <a:pPr indent="0" lvl="0" marL="0" marR="0" rtl="0" algn="ctr">
                        <a:spcBef>
                          <a:spcPts val="0"/>
                        </a:spcBef>
                        <a:spcAft>
                          <a:spcPts val="0"/>
                        </a:spcAft>
                        <a:buNone/>
                      </a:pPr>
                      <a:r>
                        <a:rPr lang="en-US" sz="2500" u="none" cap="none" strike="noStrike">
                          <a:solidFill>
                            <a:schemeClr val="dk1"/>
                          </a:solidFill>
                        </a:rPr>
                        <a:t>P&lt;0.001</a:t>
                      </a:r>
                      <a:endParaRPr/>
                    </a:p>
                  </a:txBody>
                  <a:tcPr marT="45725" marB="45725" marR="91450" marL="91450"/>
                </a:tc>
              </a:tr>
              <a:tr h="616450">
                <a:tc>
                  <a:txBody>
                    <a:bodyPr/>
                    <a:lstStyle/>
                    <a:p>
                      <a:pPr indent="0" lvl="0" marL="0" marR="0" rtl="0" algn="just">
                        <a:spcBef>
                          <a:spcPts val="0"/>
                        </a:spcBef>
                        <a:spcAft>
                          <a:spcPts val="0"/>
                        </a:spcAft>
                        <a:buNone/>
                      </a:pPr>
                      <a:r>
                        <a:rPr lang="en-US" sz="1600" u="none" cap="none" strike="noStrike">
                          <a:solidFill>
                            <a:schemeClr val="dk1"/>
                          </a:solidFill>
                        </a:rPr>
                        <a:t>The Flipped classroom gives me more time to perform </a:t>
                      </a:r>
                      <a:r>
                        <a:rPr b="1" lang="en-US" sz="1600" u="none" cap="none" strike="noStrike">
                          <a:solidFill>
                            <a:schemeClr val="dk1"/>
                          </a:solidFill>
                        </a:rPr>
                        <a:t>laboratory</a:t>
                      </a:r>
                      <a:r>
                        <a:rPr lang="en-US" sz="1600" u="none" cap="none" strike="noStrike">
                          <a:solidFill>
                            <a:schemeClr val="dk1"/>
                          </a:solidFill>
                        </a:rPr>
                        <a:t> </a:t>
                      </a:r>
                      <a:r>
                        <a:rPr b="1" lang="en-US" sz="1600" u="none" cap="none" strike="noStrike">
                          <a:solidFill>
                            <a:schemeClr val="dk1"/>
                          </a:solidFill>
                        </a:rPr>
                        <a:t>activities</a:t>
                      </a:r>
                      <a:r>
                        <a:rPr lang="en-US" sz="1600" u="none" cap="none" strike="noStrike">
                          <a:solidFill>
                            <a:schemeClr val="dk1"/>
                          </a:solidFill>
                        </a:rPr>
                        <a:t> in class.</a:t>
                      </a:r>
                      <a:endParaRPr/>
                    </a:p>
                  </a:txBody>
                  <a:tcPr marT="45725" marB="45725" marR="91450" marL="91450"/>
                </a:tc>
                <a:tc>
                  <a:txBody>
                    <a:bodyPr/>
                    <a:lstStyle/>
                    <a:p>
                      <a:pPr indent="0" lvl="0" marL="0" marR="0" rtl="0" algn="ctr">
                        <a:spcBef>
                          <a:spcPts val="0"/>
                        </a:spcBef>
                        <a:spcAft>
                          <a:spcPts val="0"/>
                        </a:spcAft>
                        <a:buNone/>
                      </a:pPr>
                      <a:r>
                        <a:rPr lang="en-US" sz="2500" u="none" cap="none" strike="noStrike">
                          <a:solidFill>
                            <a:schemeClr val="dk1"/>
                          </a:solidFill>
                        </a:rPr>
                        <a:t>Major Positive</a:t>
                      </a:r>
                      <a:endParaRPr/>
                    </a:p>
                  </a:txBody>
                  <a:tcPr marT="45725" marB="45725" marR="91450" marL="91450"/>
                </a:tc>
                <a:tc>
                  <a:txBody>
                    <a:bodyPr/>
                    <a:lstStyle/>
                    <a:p>
                      <a:pPr indent="0" lvl="0" marL="0" marR="0" rtl="0" algn="ctr">
                        <a:spcBef>
                          <a:spcPts val="0"/>
                        </a:spcBef>
                        <a:spcAft>
                          <a:spcPts val="0"/>
                        </a:spcAft>
                        <a:buNone/>
                      </a:pPr>
                      <a:r>
                        <a:rPr lang="en-US" sz="2500" u="none" cap="none" strike="noStrike">
                          <a:solidFill>
                            <a:schemeClr val="dk1"/>
                          </a:solidFill>
                        </a:rPr>
                        <a:t>P&lt;0.001</a:t>
                      </a:r>
                      <a:endParaRPr/>
                    </a:p>
                  </a:txBody>
                  <a:tcPr marT="45725" marB="45725" marR="91450" marL="91450"/>
                </a:tc>
              </a:tr>
              <a:tr h="616450">
                <a:tc>
                  <a:txBody>
                    <a:bodyPr/>
                    <a:lstStyle/>
                    <a:p>
                      <a:pPr indent="0" lvl="0" marL="0" marR="0" rtl="0" algn="just">
                        <a:spcBef>
                          <a:spcPts val="0"/>
                        </a:spcBef>
                        <a:spcAft>
                          <a:spcPts val="0"/>
                        </a:spcAft>
                        <a:buNone/>
                      </a:pPr>
                      <a:r>
                        <a:rPr lang="en-US" sz="1600" u="none" cap="none" strike="noStrike">
                          <a:solidFill>
                            <a:schemeClr val="dk1"/>
                          </a:solidFill>
                        </a:rPr>
                        <a:t>The Flipped classroom gives me more class time to </a:t>
                      </a:r>
                      <a:r>
                        <a:rPr b="1" lang="en-US" sz="1600" u="none" cap="none" strike="noStrike">
                          <a:solidFill>
                            <a:schemeClr val="dk1"/>
                          </a:solidFill>
                        </a:rPr>
                        <a:t>practice</a:t>
                      </a:r>
                      <a:r>
                        <a:rPr lang="en-US" sz="1600" u="none" cap="none" strike="noStrike">
                          <a:solidFill>
                            <a:schemeClr val="dk1"/>
                          </a:solidFill>
                        </a:rPr>
                        <a:t> problems.</a:t>
                      </a:r>
                      <a:endParaRPr/>
                    </a:p>
                  </a:txBody>
                  <a:tcPr marT="45725" marB="45725" marR="91450" marL="91450"/>
                </a:tc>
                <a:tc>
                  <a:txBody>
                    <a:bodyPr/>
                    <a:lstStyle/>
                    <a:p>
                      <a:pPr indent="0" lvl="0" marL="0" marR="0" rtl="0" algn="ctr">
                        <a:spcBef>
                          <a:spcPts val="0"/>
                        </a:spcBef>
                        <a:spcAft>
                          <a:spcPts val="0"/>
                        </a:spcAft>
                        <a:buNone/>
                      </a:pPr>
                      <a:r>
                        <a:rPr lang="en-US" sz="2500" u="none" cap="none" strike="noStrike">
                          <a:solidFill>
                            <a:schemeClr val="dk1"/>
                          </a:solidFill>
                        </a:rPr>
                        <a:t>Major Positive</a:t>
                      </a:r>
                      <a:endParaRPr/>
                    </a:p>
                  </a:txBody>
                  <a:tcPr marT="45725" marB="45725" marR="91450" marL="91450"/>
                </a:tc>
                <a:tc>
                  <a:txBody>
                    <a:bodyPr/>
                    <a:lstStyle/>
                    <a:p>
                      <a:pPr indent="0" lvl="0" marL="0" marR="0" rtl="0" algn="ctr">
                        <a:spcBef>
                          <a:spcPts val="0"/>
                        </a:spcBef>
                        <a:spcAft>
                          <a:spcPts val="0"/>
                        </a:spcAft>
                        <a:buNone/>
                      </a:pPr>
                      <a:r>
                        <a:rPr lang="en-US" sz="2500" u="none" cap="none" strike="noStrike">
                          <a:solidFill>
                            <a:schemeClr val="dk1"/>
                          </a:solidFill>
                        </a:rPr>
                        <a:t>P&lt;0.001</a:t>
                      </a:r>
                      <a:endParaRPr/>
                    </a:p>
                  </a:txBody>
                  <a:tcPr marT="45725" marB="45725" marR="91450" marL="91450"/>
                </a:tc>
              </a:tr>
              <a:tr h="616450">
                <a:tc>
                  <a:txBody>
                    <a:bodyPr/>
                    <a:lstStyle/>
                    <a:p>
                      <a:pPr indent="0" lvl="0" marL="0" marR="0" rtl="0" algn="just">
                        <a:spcBef>
                          <a:spcPts val="0"/>
                        </a:spcBef>
                        <a:spcAft>
                          <a:spcPts val="0"/>
                        </a:spcAft>
                        <a:buNone/>
                      </a:pPr>
                      <a:r>
                        <a:rPr lang="en-US" sz="1600" u="none" cap="none" strike="noStrike">
                          <a:solidFill>
                            <a:schemeClr val="dk1"/>
                          </a:solidFill>
                        </a:rPr>
                        <a:t>The Flipped classroom gives me greater opportunities to </a:t>
                      </a:r>
                      <a:r>
                        <a:rPr b="1" lang="en-US" sz="1600" u="none" cap="none" strike="noStrike">
                          <a:solidFill>
                            <a:schemeClr val="dk1"/>
                          </a:solidFill>
                        </a:rPr>
                        <a:t>communicate</a:t>
                      </a:r>
                      <a:r>
                        <a:rPr lang="en-US" sz="1600" u="none" cap="none" strike="noStrike">
                          <a:solidFill>
                            <a:schemeClr val="dk1"/>
                          </a:solidFill>
                        </a:rPr>
                        <a:t> with other students.</a:t>
                      </a:r>
                      <a:endParaRPr/>
                    </a:p>
                  </a:txBody>
                  <a:tcPr marT="45725" marB="45725" marR="91450" marL="91450"/>
                </a:tc>
                <a:tc>
                  <a:txBody>
                    <a:bodyPr/>
                    <a:lstStyle/>
                    <a:p>
                      <a:pPr indent="0" lvl="0" marL="0" marR="0" rtl="0" algn="ctr">
                        <a:spcBef>
                          <a:spcPts val="0"/>
                        </a:spcBef>
                        <a:spcAft>
                          <a:spcPts val="0"/>
                        </a:spcAft>
                        <a:buNone/>
                      </a:pPr>
                      <a:r>
                        <a:rPr lang="en-US" sz="2500" u="none" cap="none" strike="noStrike">
                          <a:solidFill>
                            <a:schemeClr val="dk1"/>
                          </a:solidFill>
                        </a:rPr>
                        <a:t>Major Positive</a:t>
                      </a:r>
                      <a:endParaRPr/>
                    </a:p>
                  </a:txBody>
                  <a:tcPr marT="45725" marB="45725" marR="91450" marL="91450"/>
                </a:tc>
                <a:tc>
                  <a:txBody>
                    <a:bodyPr/>
                    <a:lstStyle/>
                    <a:p>
                      <a:pPr indent="0" lvl="0" marL="0" marR="0" rtl="0" algn="ctr">
                        <a:spcBef>
                          <a:spcPts val="0"/>
                        </a:spcBef>
                        <a:spcAft>
                          <a:spcPts val="0"/>
                        </a:spcAft>
                        <a:buNone/>
                      </a:pPr>
                      <a:r>
                        <a:rPr lang="en-US" sz="2500" u="none" cap="none" strike="noStrike">
                          <a:solidFill>
                            <a:schemeClr val="dk1"/>
                          </a:solidFill>
                        </a:rPr>
                        <a:t>P&lt;0.001</a:t>
                      </a:r>
                      <a:endParaRPr/>
                    </a:p>
                  </a:txBody>
                  <a:tcPr marT="45725" marB="45725" marR="91450" marL="9145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8"/>
          <p:cNvSpPr txBox="1"/>
          <p:nvPr>
            <p:ph type="title"/>
          </p:nvPr>
        </p:nvSpPr>
        <p:spPr>
          <a:xfrm>
            <a:off x="943518" y="143743"/>
            <a:ext cx="9625950" cy="1080029"/>
          </a:xfrm>
          <a:prstGeom prst="rect">
            <a:avLst/>
          </a:prstGeom>
          <a:noFill/>
          <a:ln>
            <a:noFill/>
          </a:ln>
        </p:spPr>
        <p:txBody>
          <a:bodyPr anchorCtr="0" anchor="ctr" bIns="51425" lIns="102850" spcFirstLastPara="1" rIns="102850" wrap="square" tIns="51425">
            <a:noAutofit/>
          </a:bodyPr>
          <a:lstStyle/>
          <a:p>
            <a:pPr indent="0" lvl="0" marL="0" rtl="0" algn="ctr">
              <a:spcBef>
                <a:spcPts val="0"/>
              </a:spcBef>
              <a:spcAft>
                <a:spcPts val="0"/>
              </a:spcAft>
              <a:buNone/>
            </a:pPr>
            <a:r>
              <a:rPr lang="en-US" sz="3600"/>
              <a:t>Conclusions</a:t>
            </a:r>
            <a:endParaRPr/>
          </a:p>
        </p:txBody>
      </p:sp>
      <p:sp>
        <p:nvSpPr>
          <p:cNvPr id="202" name="Google Shape;202;p18"/>
          <p:cNvSpPr txBox="1"/>
          <p:nvPr>
            <p:ph idx="1" type="body"/>
          </p:nvPr>
        </p:nvSpPr>
        <p:spPr>
          <a:xfrm>
            <a:off x="1007716" y="1367879"/>
            <a:ext cx="9561752" cy="4276991"/>
          </a:xfrm>
          <a:prstGeom prst="rect">
            <a:avLst/>
          </a:prstGeom>
          <a:noFill/>
          <a:ln>
            <a:noFill/>
          </a:ln>
        </p:spPr>
        <p:txBody>
          <a:bodyPr anchorCtr="0" anchor="t" bIns="51425" lIns="102850" spcFirstLastPara="1" rIns="102850" wrap="square" tIns="51425">
            <a:noAutofit/>
          </a:bodyPr>
          <a:lstStyle/>
          <a:p>
            <a:pPr indent="-457200" lvl="0" marL="457200" rtl="0" algn="just">
              <a:spcBef>
                <a:spcPts val="0"/>
              </a:spcBef>
              <a:spcAft>
                <a:spcPts val="0"/>
              </a:spcAft>
              <a:buSzPts val="2000"/>
              <a:buFont typeface="Verdana "/>
              <a:buAutoNum type="arabicPeriod"/>
            </a:pPr>
            <a:r>
              <a:rPr lang="en-US">
                <a:solidFill>
                  <a:schemeClr val="dk2"/>
                </a:solidFill>
                <a:latin typeface="Verdana "/>
                <a:ea typeface="Verdana "/>
                <a:cs typeface="Verdana "/>
                <a:sym typeface="Verdana "/>
              </a:rPr>
              <a:t>Proper survey analysis is important for policy-making</a:t>
            </a:r>
            <a:endParaRPr/>
          </a:p>
          <a:p>
            <a:pPr indent="-330200" lvl="0" marL="457200" rtl="0" algn="just">
              <a:spcBef>
                <a:spcPts val="600"/>
              </a:spcBef>
              <a:spcAft>
                <a:spcPts val="0"/>
              </a:spcAft>
              <a:buSzPts val="2000"/>
              <a:buFont typeface="Tahoma"/>
              <a:buNone/>
            </a:pPr>
            <a:r>
              <a:t/>
            </a:r>
            <a:endParaRPr>
              <a:solidFill>
                <a:schemeClr val="dk2"/>
              </a:solidFill>
              <a:latin typeface="Verdana "/>
              <a:ea typeface="Verdana "/>
              <a:cs typeface="Verdana "/>
              <a:sym typeface="Verdana "/>
            </a:endParaRPr>
          </a:p>
          <a:p>
            <a:pPr indent="-457200" lvl="0" marL="457200" rtl="0" algn="just">
              <a:spcBef>
                <a:spcPts val="600"/>
              </a:spcBef>
              <a:spcAft>
                <a:spcPts val="0"/>
              </a:spcAft>
              <a:buSzPts val="2000"/>
              <a:buFont typeface="Verdana "/>
              <a:buAutoNum type="arabicPeriod"/>
            </a:pPr>
            <a:r>
              <a:rPr lang="en-US">
                <a:solidFill>
                  <a:schemeClr val="dk2"/>
                </a:solidFill>
                <a:latin typeface="Verdana "/>
                <a:ea typeface="Verdana "/>
                <a:cs typeface="Verdana "/>
                <a:sym typeface="Verdana "/>
              </a:rPr>
              <a:t>Some statistical methods are required for such a validation</a:t>
            </a:r>
            <a:endParaRPr/>
          </a:p>
          <a:p>
            <a:pPr indent="-330200" lvl="0" marL="457200" rtl="0" algn="just">
              <a:spcBef>
                <a:spcPts val="600"/>
              </a:spcBef>
              <a:spcAft>
                <a:spcPts val="0"/>
              </a:spcAft>
              <a:buSzPts val="2000"/>
              <a:buFont typeface="Tahoma"/>
              <a:buNone/>
            </a:pPr>
            <a:r>
              <a:t/>
            </a:r>
            <a:endParaRPr>
              <a:solidFill>
                <a:schemeClr val="dk2"/>
              </a:solidFill>
              <a:latin typeface="Verdana "/>
              <a:ea typeface="Verdana "/>
              <a:cs typeface="Verdana "/>
              <a:sym typeface="Verdana "/>
            </a:endParaRPr>
          </a:p>
          <a:p>
            <a:pPr indent="-457200" lvl="0" marL="457200" rtl="0" algn="just">
              <a:spcBef>
                <a:spcPts val="600"/>
              </a:spcBef>
              <a:spcAft>
                <a:spcPts val="0"/>
              </a:spcAft>
              <a:buSzPts val="2000"/>
              <a:buFont typeface="Verdana "/>
              <a:buAutoNum type="arabicPeriod"/>
            </a:pPr>
            <a:r>
              <a:rPr lang="en-US">
                <a:solidFill>
                  <a:schemeClr val="dk2"/>
                </a:solidFill>
                <a:latin typeface="Verdana "/>
                <a:ea typeface="Verdana "/>
                <a:cs typeface="Verdana "/>
                <a:sym typeface="Verdana "/>
              </a:rPr>
              <a:t>Emergency online teaching leads to various learning problems</a:t>
            </a:r>
            <a:endParaRPr/>
          </a:p>
          <a:p>
            <a:pPr indent="-330200" lvl="0" marL="457200" rtl="0" algn="just">
              <a:spcBef>
                <a:spcPts val="600"/>
              </a:spcBef>
              <a:spcAft>
                <a:spcPts val="0"/>
              </a:spcAft>
              <a:buSzPts val="2000"/>
              <a:buFont typeface="Tahoma"/>
              <a:buNone/>
            </a:pPr>
            <a:r>
              <a:t/>
            </a:r>
            <a:endParaRPr>
              <a:solidFill>
                <a:schemeClr val="dk2"/>
              </a:solidFill>
              <a:latin typeface="Verdana "/>
              <a:ea typeface="Verdana "/>
              <a:cs typeface="Verdana "/>
              <a:sym typeface="Verdana "/>
            </a:endParaRPr>
          </a:p>
          <a:p>
            <a:pPr indent="-457200" lvl="0" marL="457200" rtl="0" algn="just">
              <a:spcBef>
                <a:spcPts val="600"/>
              </a:spcBef>
              <a:spcAft>
                <a:spcPts val="0"/>
              </a:spcAft>
              <a:buSzPts val="2000"/>
              <a:buFont typeface="Verdana "/>
              <a:buAutoNum type="arabicPeriod"/>
            </a:pPr>
            <a:r>
              <a:rPr lang="en-US">
                <a:solidFill>
                  <a:schemeClr val="dk2"/>
                </a:solidFill>
                <a:latin typeface="Verdana "/>
                <a:ea typeface="Verdana "/>
                <a:cs typeface="Verdana "/>
                <a:sym typeface="Verdana "/>
              </a:rPr>
              <a:t>Proper e-learning is required for pandemics</a:t>
            </a:r>
            <a:endParaRPr/>
          </a:p>
          <a:p>
            <a:pPr indent="-330200" lvl="0" marL="457200" rtl="0" algn="just">
              <a:spcBef>
                <a:spcPts val="600"/>
              </a:spcBef>
              <a:spcAft>
                <a:spcPts val="0"/>
              </a:spcAft>
              <a:buSzPts val="2000"/>
              <a:buFont typeface="Tahoma"/>
              <a:buNone/>
            </a:pPr>
            <a:r>
              <a:t/>
            </a:r>
            <a:endParaRPr>
              <a:solidFill>
                <a:schemeClr val="dk2"/>
              </a:solidFill>
              <a:latin typeface="Verdana "/>
              <a:ea typeface="Verdana "/>
              <a:cs typeface="Verdana "/>
              <a:sym typeface="Verdana "/>
            </a:endParaRPr>
          </a:p>
          <a:p>
            <a:pPr indent="-457200" lvl="0" marL="457200" rtl="0" algn="just">
              <a:spcBef>
                <a:spcPts val="600"/>
              </a:spcBef>
              <a:spcAft>
                <a:spcPts val="0"/>
              </a:spcAft>
              <a:buSzPts val="2000"/>
              <a:buFont typeface="Verdana "/>
              <a:buAutoNum type="arabicPeriod"/>
            </a:pPr>
            <a:r>
              <a:rPr lang="en-US">
                <a:solidFill>
                  <a:schemeClr val="dk2"/>
                </a:solidFill>
                <a:latin typeface="Verdana "/>
                <a:ea typeface="Verdana "/>
                <a:cs typeface="Verdana "/>
                <a:sym typeface="Verdana "/>
              </a:rPr>
              <a:t>Virtual and Remote labs must be provided for Science and Technology courses</a:t>
            </a:r>
            <a:endParaRPr/>
          </a:p>
          <a:p>
            <a:pPr indent="-330200" lvl="0" marL="457200" rtl="0" algn="just">
              <a:spcBef>
                <a:spcPts val="600"/>
              </a:spcBef>
              <a:spcAft>
                <a:spcPts val="0"/>
              </a:spcAft>
              <a:buSzPts val="2000"/>
              <a:buFont typeface="Tahoma"/>
              <a:buNone/>
            </a:pPr>
            <a:r>
              <a:t/>
            </a:r>
            <a:endParaRPr>
              <a:solidFill>
                <a:schemeClr val="dk2"/>
              </a:solidFill>
              <a:latin typeface="Verdana "/>
              <a:ea typeface="Verdana "/>
              <a:cs typeface="Verdana "/>
              <a:sym typeface="Verdana "/>
            </a:endParaRPr>
          </a:p>
          <a:p>
            <a:pPr indent="-457200" lvl="0" marL="457200" rtl="0" algn="just">
              <a:spcBef>
                <a:spcPts val="600"/>
              </a:spcBef>
              <a:spcAft>
                <a:spcPts val="0"/>
              </a:spcAft>
              <a:buSzPts val="2000"/>
              <a:buFont typeface="Verdana "/>
              <a:buAutoNum type="arabicPeriod"/>
            </a:pPr>
            <a:r>
              <a:rPr lang="en-US">
                <a:solidFill>
                  <a:schemeClr val="dk2"/>
                </a:solidFill>
                <a:latin typeface="Verdana "/>
                <a:ea typeface="Verdana "/>
                <a:cs typeface="Verdana "/>
                <a:sym typeface="Verdana "/>
              </a:rPr>
              <a:t>Such materials are also useful in Flipped classroom </a:t>
            </a:r>
            <a:endParaRPr/>
          </a:p>
          <a:p>
            <a:pPr indent="-259196" lvl="0" marL="386196" rtl="0" algn="just">
              <a:spcBef>
                <a:spcPts val="600"/>
              </a:spcBef>
              <a:spcAft>
                <a:spcPts val="0"/>
              </a:spcAft>
              <a:buSzPts val="2000"/>
              <a:buFont typeface="Tahoma"/>
              <a:buNone/>
            </a:pPr>
            <a:r>
              <a:t/>
            </a:r>
            <a:endParaRPr>
              <a:solidFill>
                <a:schemeClr val="dk2"/>
              </a:solidFill>
              <a:latin typeface="Verdana "/>
              <a:ea typeface="Verdana "/>
              <a:cs typeface="Verdana "/>
              <a:sym typeface="Verdana "/>
            </a:endParaRPr>
          </a:p>
          <a:p>
            <a:pPr indent="0" lvl="0" marL="0" rtl="0" algn="just">
              <a:spcBef>
                <a:spcPts val="600"/>
              </a:spcBef>
              <a:spcAft>
                <a:spcPts val="0"/>
              </a:spcAft>
              <a:buSzPts val="2000"/>
              <a:buFont typeface="Tahoma"/>
              <a:buNone/>
            </a:pPr>
            <a:r>
              <a:t/>
            </a:r>
            <a:endParaRPr>
              <a:latin typeface="Verdana "/>
              <a:ea typeface="Verdana "/>
              <a:cs typeface="Verdana "/>
              <a:sym typeface="Verdana "/>
            </a:endParaRPr>
          </a:p>
          <a:p>
            <a:pPr indent="-259196" lvl="0" marL="386196" rtl="0" algn="l">
              <a:spcBef>
                <a:spcPts val="600"/>
              </a:spcBef>
              <a:spcAft>
                <a:spcPts val="0"/>
              </a:spcAft>
              <a:buSzPts val="2000"/>
              <a:buFont typeface="Tahoma"/>
              <a:buNone/>
            </a:pPr>
            <a:r>
              <a:t/>
            </a:r>
            <a:endParaRPr>
              <a:latin typeface="Verdana "/>
              <a:ea typeface="Verdana "/>
              <a:cs typeface="Verdana "/>
              <a:sym typeface="Verdana "/>
            </a:endParaRPr>
          </a:p>
          <a:p>
            <a:pPr indent="-259196" lvl="0" marL="386196" rtl="0" algn="l">
              <a:spcBef>
                <a:spcPts val="600"/>
              </a:spcBef>
              <a:spcAft>
                <a:spcPts val="0"/>
              </a:spcAft>
              <a:buSzPts val="2000"/>
              <a:buFont typeface="Tahoma"/>
              <a:buNone/>
            </a:pPr>
            <a:r>
              <a:t/>
            </a:r>
            <a:endParaRPr>
              <a:latin typeface="Verdana "/>
              <a:ea typeface="Verdana "/>
              <a:cs typeface="Verdana "/>
              <a:sym typeface="Verdana "/>
            </a:endParaRPr>
          </a:p>
          <a:p>
            <a:pPr indent="-215900" lvl="0" marL="342900" rtl="0" algn="l">
              <a:spcBef>
                <a:spcPts val="600"/>
              </a:spcBef>
              <a:spcAft>
                <a:spcPts val="0"/>
              </a:spcAft>
              <a:buSzPts val="2000"/>
              <a:buFont typeface="Arial"/>
              <a:buNone/>
            </a:pPr>
            <a:r>
              <a:t/>
            </a:r>
            <a:endParaRPr/>
          </a:p>
          <a:p>
            <a:pPr indent="-215900" lvl="0" marL="342900" rtl="0" algn="l">
              <a:spcBef>
                <a:spcPts val="600"/>
              </a:spcBef>
              <a:spcAft>
                <a:spcPts val="0"/>
              </a:spcAft>
              <a:buSzPts val="2000"/>
              <a:buFont typeface="Arial"/>
              <a:buNone/>
            </a:pPr>
            <a:r>
              <a:t/>
            </a:r>
            <a:endParaRPr/>
          </a:p>
          <a:p>
            <a:pPr indent="-215900" lvl="0" marL="342900" rtl="0" algn="l">
              <a:spcBef>
                <a:spcPts val="600"/>
              </a:spcBef>
              <a:spcAft>
                <a:spcPts val="0"/>
              </a:spcAft>
              <a:buSzPts val="2000"/>
              <a:buFont typeface="Arial"/>
              <a:buNone/>
            </a:pPr>
            <a:r>
              <a:t/>
            </a:r>
            <a:endParaRPr/>
          </a:p>
        </p:txBody>
      </p:sp>
      <p:sp>
        <p:nvSpPr>
          <p:cNvPr id="203" name="Google Shape;203;p18"/>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2"/>
          <p:cNvSpPr txBox="1"/>
          <p:nvPr>
            <p:ph type="title"/>
          </p:nvPr>
        </p:nvSpPr>
        <p:spPr>
          <a:xfrm>
            <a:off x="943518" y="373137"/>
            <a:ext cx="9625950" cy="1080029"/>
          </a:xfrm>
          <a:prstGeom prst="rect">
            <a:avLst/>
          </a:prstGeom>
          <a:noFill/>
          <a:ln>
            <a:noFill/>
          </a:ln>
        </p:spPr>
        <p:txBody>
          <a:bodyPr anchorCtr="0" anchor="ctr" bIns="51425" lIns="102850" spcFirstLastPara="1" rIns="102850" wrap="square" tIns="51425">
            <a:noAutofit/>
          </a:bodyPr>
          <a:lstStyle/>
          <a:p>
            <a:pPr indent="0" lvl="0" marL="0" rtl="0" algn="ctr">
              <a:spcBef>
                <a:spcPts val="0"/>
              </a:spcBef>
              <a:spcAft>
                <a:spcPts val="0"/>
              </a:spcAft>
              <a:buNone/>
            </a:pPr>
            <a:r>
              <a:rPr lang="en-US" sz="3600">
                <a:solidFill>
                  <a:schemeClr val="dk1"/>
                </a:solidFill>
              </a:rPr>
              <a:t>Topics</a:t>
            </a:r>
            <a:endParaRPr/>
          </a:p>
        </p:txBody>
      </p:sp>
      <p:sp>
        <p:nvSpPr>
          <p:cNvPr id="47" name="Google Shape;47;p2"/>
          <p:cNvSpPr txBox="1"/>
          <p:nvPr>
            <p:ph idx="1" type="body"/>
          </p:nvPr>
        </p:nvSpPr>
        <p:spPr>
          <a:xfrm>
            <a:off x="1007716" y="1511292"/>
            <a:ext cx="9505056" cy="4276991"/>
          </a:xfrm>
          <a:prstGeom prst="rect">
            <a:avLst/>
          </a:prstGeom>
          <a:noFill/>
          <a:ln>
            <a:noFill/>
          </a:ln>
        </p:spPr>
        <p:txBody>
          <a:bodyPr anchorCtr="0" anchor="t" bIns="51425" lIns="102850" spcFirstLastPara="1" rIns="102850" wrap="square" tIns="51425">
            <a:noAutofit/>
          </a:bodyPr>
          <a:lstStyle/>
          <a:p>
            <a:pPr indent="-386196" lvl="0" marL="386196" rtl="0" algn="l">
              <a:spcBef>
                <a:spcPts val="0"/>
              </a:spcBef>
              <a:spcAft>
                <a:spcPts val="0"/>
              </a:spcAft>
              <a:buSzPts val="2400"/>
              <a:buFont typeface="Tahoma"/>
              <a:buChar char="•"/>
            </a:pPr>
            <a:r>
              <a:rPr lang="en-US" sz="2400"/>
              <a:t>Pedagogical concepts used in the design of the WP1 questionnaire</a:t>
            </a:r>
            <a:endParaRPr/>
          </a:p>
          <a:p>
            <a:pPr indent="-386196" lvl="0" marL="386196" rtl="0" algn="just">
              <a:spcBef>
                <a:spcPts val="600"/>
              </a:spcBef>
              <a:spcAft>
                <a:spcPts val="0"/>
              </a:spcAft>
              <a:buSzPts val="2400"/>
              <a:buFont typeface="Tahoma"/>
              <a:buChar char="•"/>
            </a:pPr>
            <a:r>
              <a:rPr lang="en-US" sz="2400"/>
              <a:t>Pedagogy for technology-enhanced learning</a:t>
            </a:r>
            <a:endParaRPr/>
          </a:p>
          <a:p>
            <a:pPr indent="-386196" lvl="0" marL="386196" rtl="0" algn="just">
              <a:spcBef>
                <a:spcPts val="600"/>
              </a:spcBef>
              <a:spcAft>
                <a:spcPts val="0"/>
              </a:spcAft>
              <a:buSzPts val="2400"/>
              <a:buFont typeface="Tahoma"/>
              <a:buChar char="•"/>
            </a:pPr>
            <a:r>
              <a:rPr lang="en-US" sz="2400"/>
              <a:t>The ACRS model</a:t>
            </a:r>
            <a:endParaRPr/>
          </a:p>
          <a:p>
            <a:pPr indent="-386196" lvl="0" marL="386196" rtl="0" algn="just">
              <a:spcBef>
                <a:spcPts val="600"/>
              </a:spcBef>
              <a:spcAft>
                <a:spcPts val="0"/>
              </a:spcAft>
              <a:buSzPts val="2400"/>
              <a:buFont typeface="Tahoma"/>
              <a:buChar char="•"/>
            </a:pPr>
            <a:r>
              <a:rPr lang="en-US" sz="2400"/>
              <a:t>Reliability, and validity in survey analysis</a:t>
            </a:r>
            <a:endParaRPr/>
          </a:p>
          <a:p>
            <a:pPr indent="-386196" lvl="0" marL="386196" rtl="0" algn="just">
              <a:spcBef>
                <a:spcPts val="600"/>
              </a:spcBef>
              <a:spcAft>
                <a:spcPts val="0"/>
              </a:spcAft>
              <a:buSzPts val="2400"/>
              <a:buFont typeface="Tahoma"/>
              <a:buChar char="•"/>
            </a:pPr>
            <a:r>
              <a:rPr lang="en-US" sz="2400"/>
              <a:t>Data mining and statistical analysis of surveys</a:t>
            </a:r>
            <a:endParaRPr/>
          </a:p>
          <a:p>
            <a:pPr indent="-386196" lvl="0" marL="386196" rtl="0" algn="just">
              <a:spcBef>
                <a:spcPts val="600"/>
              </a:spcBef>
              <a:spcAft>
                <a:spcPts val="0"/>
              </a:spcAft>
              <a:buSzPts val="2400"/>
              <a:buFont typeface="Tahoma"/>
              <a:buChar char="•"/>
            </a:pPr>
            <a:r>
              <a:rPr lang="en-US" sz="2400"/>
              <a:t>Survey analysis results of Iranian Universities</a:t>
            </a:r>
            <a:endParaRPr/>
          </a:p>
          <a:p>
            <a:pPr indent="-386196" lvl="0" marL="386196" rtl="0" algn="just">
              <a:spcBef>
                <a:spcPts val="600"/>
              </a:spcBef>
              <a:spcAft>
                <a:spcPts val="0"/>
              </a:spcAft>
              <a:buSzPts val="2400"/>
              <a:buFont typeface="Tahoma"/>
              <a:buChar char="•"/>
            </a:pPr>
            <a:r>
              <a:rPr lang="en-US" sz="2400"/>
              <a:t>Pedagogical concepts in Iranian universities and the state-of-the-art</a:t>
            </a:r>
            <a:endParaRPr/>
          </a:p>
          <a:p>
            <a:pPr indent="-386196" lvl="0" marL="386196" rtl="0" algn="just">
              <a:spcBef>
                <a:spcPts val="600"/>
              </a:spcBef>
              <a:spcAft>
                <a:spcPts val="0"/>
              </a:spcAft>
              <a:buSzPts val="2400"/>
              <a:buFont typeface="Tahoma"/>
              <a:buChar char="•"/>
            </a:pPr>
            <a:r>
              <a:rPr lang="en-US" sz="2400"/>
              <a:t>The limitations of current pedagogical concepts and future activity</a:t>
            </a:r>
            <a:endParaRPr/>
          </a:p>
          <a:p>
            <a:pPr indent="-233796" lvl="0" marL="386196" rtl="0" algn="just">
              <a:spcBef>
                <a:spcPts val="600"/>
              </a:spcBef>
              <a:spcAft>
                <a:spcPts val="0"/>
              </a:spcAft>
              <a:buSzPts val="2400"/>
              <a:buFont typeface="Tahoma"/>
              <a:buNone/>
            </a:pPr>
            <a:r>
              <a:t/>
            </a:r>
            <a:endParaRPr sz="2400"/>
          </a:p>
          <a:p>
            <a:pPr indent="-233796" lvl="0" marL="386196" rtl="0" algn="just">
              <a:spcBef>
                <a:spcPts val="600"/>
              </a:spcBef>
              <a:spcAft>
                <a:spcPts val="0"/>
              </a:spcAft>
              <a:buSzPts val="2400"/>
              <a:buFont typeface="Tahoma"/>
              <a:buNone/>
            </a:pPr>
            <a:r>
              <a:t/>
            </a:r>
            <a:endParaRPr sz="2400"/>
          </a:p>
          <a:p>
            <a:pPr indent="-233796" lvl="0" marL="386196" rtl="0" algn="just">
              <a:spcBef>
                <a:spcPts val="600"/>
              </a:spcBef>
              <a:spcAft>
                <a:spcPts val="0"/>
              </a:spcAft>
              <a:buSzPts val="2400"/>
              <a:buFont typeface="Tahoma"/>
              <a:buNone/>
            </a:pPr>
            <a:r>
              <a:t/>
            </a:r>
            <a:endParaRPr sz="2400"/>
          </a:p>
        </p:txBody>
      </p:sp>
      <p:sp>
        <p:nvSpPr>
          <p:cNvPr id="48" name="Google Shape;48;p2"/>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3"/>
          <p:cNvSpPr txBox="1"/>
          <p:nvPr>
            <p:ph type="title"/>
          </p:nvPr>
        </p:nvSpPr>
        <p:spPr>
          <a:xfrm>
            <a:off x="943518" y="373137"/>
            <a:ext cx="9625950" cy="1080029"/>
          </a:xfrm>
          <a:prstGeom prst="rect">
            <a:avLst/>
          </a:prstGeom>
          <a:noFill/>
          <a:ln>
            <a:noFill/>
          </a:ln>
        </p:spPr>
        <p:txBody>
          <a:bodyPr anchorCtr="0" anchor="ctr" bIns="51425" lIns="102850" spcFirstLastPara="1" rIns="102850" wrap="square" tIns="51425">
            <a:noAutofit/>
          </a:bodyPr>
          <a:lstStyle/>
          <a:p>
            <a:pPr indent="0" lvl="0" marL="0" rtl="0" algn="ctr">
              <a:spcBef>
                <a:spcPts val="0"/>
              </a:spcBef>
              <a:spcAft>
                <a:spcPts val="0"/>
              </a:spcAft>
              <a:buNone/>
            </a:pPr>
            <a:r>
              <a:rPr lang="en-US" sz="3600">
                <a:solidFill>
                  <a:schemeClr val="dk1"/>
                </a:solidFill>
              </a:rPr>
              <a:t>Objectives</a:t>
            </a:r>
            <a:endParaRPr/>
          </a:p>
        </p:txBody>
      </p:sp>
      <p:sp>
        <p:nvSpPr>
          <p:cNvPr id="55" name="Google Shape;55;p3"/>
          <p:cNvSpPr txBox="1"/>
          <p:nvPr>
            <p:ph idx="1" type="body"/>
          </p:nvPr>
        </p:nvSpPr>
        <p:spPr>
          <a:xfrm>
            <a:off x="1007716" y="1511292"/>
            <a:ext cx="9505056" cy="4276991"/>
          </a:xfrm>
          <a:prstGeom prst="rect">
            <a:avLst/>
          </a:prstGeom>
          <a:noFill/>
          <a:ln>
            <a:noFill/>
          </a:ln>
        </p:spPr>
        <p:txBody>
          <a:bodyPr anchorCtr="0" anchor="t" bIns="51425" lIns="102850" spcFirstLastPara="1" rIns="102850" wrap="square" tIns="51425">
            <a:noAutofit/>
          </a:bodyPr>
          <a:lstStyle/>
          <a:p>
            <a:pPr indent="-386196" lvl="0" marL="386196" rtl="0" algn="just">
              <a:spcBef>
                <a:spcPts val="0"/>
              </a:spcBef>
              <a:spcAft>
                <a:spcPts val="0"/>
              </a:spcAft>
              <a:buSzPts val="2000"/>
              <a:buFont typeface="Tahoma"/>
              <a:buChar char="•"/>
            </a:pPr>
            <a:r>
              <a:rPr lang="en-US" sz="2000"/>
              <a:t>The objectives of the lesson are:</a:t>
            </a:r>
            <a:endParaRPr/>
          </a:p>
          <a:p>
            <a:pPr indent="-259196" lvl="0" marL="386196" rtl="0" algn="just">
              <a:spcBef>
                <a:spcPts val="600"/>
              </a:spcBef>
              <a:spcAft>
                <a:spcPts val="0"/>
              </a:spcAft>
              <a:buSzPts val="2000"/>
              <a:buFont typeface="Tahoma"/>
              <a:buNone/>
            </a:pPr>
            <a:r>
              <a:t/>
            </a:r>
            <a:endParaRPr sz="2000"/>
          </a:p>
          <a:p>
            <a:pPr indent="-321457" lvl="1" marL="834896" rtl="0" algn="just">
              <a:spcBef>
                <a:spcPts val="600"/>
              </a:spcBef>
              <a:spcAft>
                <a:spcPts val="0"/>
              </a:spcAft>
              <a:buSzPts val="1800"/>
              <a:buFont typeface="Tahoma"/>
              <a:buChar char="–"/>
            </a:pPr>
            <a:r>
              <a:rPr lang="en-US"/>
              <a:t>Understand the pedagogical concepts used to design the UNITEL Project survey (WP1)</a:t>
            </a:r>
            <a:endParaRPr/>
          </a:p>
          <a:p>
            <a:pPr indent="-321457" lvl="1" marL="834896" rtl="0" algn="just">
              <a:spcBef>
                <a:spcPts val="600"/>
              </a:spcBef>
              <a:spcAft>
                <a:spcPts val="0"/>
              </a:spcAft>
              <a:buSzPts val="1800"/>
              <a:buFont typeface="Tahoma"/>
              <a:buChar char="–"/>
            </a:pPr>
            <a:r>
              <a:rPr lang="en-US" sz="1800"/>
              <a:t>Understand </a:t>
            </a:r>
            <a:r>
              <a:rPr lang="en-US"/>
              <a:t>t</a:t>
            </a:r>
            <a:r>
              <a:rPr lang="en-US" sz="1800"/>
              <a:t>he methods used to assess the validity and reliability of questionnaires</a:t>
            </a:r>
            <a:endParaRPr sz="1800"/>
          </a:p>
          <a:p>
            <a:pPr indent="-321457" lvl="1" marL="834896" rtl="0" algn="just">
              <a:spcBef>
                <a:spcPts val="600"/>
              </a:spcBef>
              <a:spcAft>
                <a:spcPts val="0"/>
              </a:spcAft>
              <a:buSzPts val="1800"/>
              <a:buFont typeface="Tahoma"/>
              <a:buChar char="–"/>
            </a:pPr>
            <a:r>
              <a:rPr lang="en-US"/>
              <a:t>Discuss the reliability of the  WP1 questionnaire</a:t>
            </a:r>
            <a:endParaRPr/>
          </a:p>
          <a:p>
            <a:pPr indent="-321457" lvl="1" marL="834896" rtl="0" algn="just">
              <a:spcBef>
                <a:spcPts val="600"/>
              </a:spcBef>
              <a:spcAft>
                <a:spcPts val="0"/>
              </a:spcAft>
              <a:buSzPts val="1800"/>
              <a:buFont typeface="Tahoma"/>
              <a:buChar char="–"/>
            </a:pPr>
            <a:r>
              <a:rPr lang="en-US"/>
              <a:t>Understand how to extract higher-level information from the WP1 questionnaire using statistical and data mining methods</a:t>
            </a:r>
            <a:endParaRPr/>
          </a:p>
          <a:p>
            <a:pPr indent="-321457" lvl="1" marL="834896" rtl="0" algn="just">
              <a:spcBef>
                <a:spcPts val="600"/>
              </a:spcBef>
              <a:spcAft>
                <a:spcPts val="0"/>
              </a:spcAft>
              <a:buSzPts val="1800"/>
              <a:buFont typeface="Tahoma"/>
              <a:buChar char="–"/>
            </a:pPr>
            <a:r>
              <a:rPr lang="en-US"/>
              <a:t>Discuss he limitations and future activity of current pedagogical concepts of the courses presented in Iranian universities, compared to the state-of-the-art.</a:t>
            </a:r>
            <a:endParaRPr/>
          </a:p>
          <a:p>
            <a:pPr indent="-207157" lvl="1" marL="834896" rtl="0" algn="just">
              <a:spcBef>
                <a:spcPts val="600"/>
              </a:spcBef>
              <a:spcAft>
                <a:spcPts val="0"/>
              </a:spcAft>
              <a:buSzPts val="1800"/>
              <a:buFont typeface="Tahoma"/>
              <a:buNone/>
            </a:pPr>
            <a:r>
              <a:t/>
            </a:r>
            <a:endParaRPr sz="1800"/>
          </a:p>
          <a:p>
            <a:pPr indent="-259196" lvl="0" marL="386196" rtl="0" algn="just">
              <a:spcBef>
                <a:spcPts val="600"/>
              </a:spcBef>
              <a:spcAft>
                <a:spcPts val="0"/>
              </a:spcAft>
              <a:buSzPts val="2000"/>
              <a:buFont typeface="Tahoma"/>
              <a:buNone/>
            </a:pPr>
            <a:r>
              <a:t/>
            </a:r>
            <a:endParaRPr sz="2000"/>
          </a:p>
          <a:p>
            <a:pPr indent="-259196" lvl="0" marL="386196" rtl="0" algn="just">
              <a:spcBef>
                <a:spcPts val="600"/>
              </a:spcBef>
              <a:spcAft>
                <a:spcPts val="0"/>
              </a:spcAft>
              <a:buSzPts val="2000"/>
              <a:buFont typeface="Tahoma"/>
              <a:buNone/>
            </a:pPr>
            <a:r>
              <a:t/>
            </a:r>
            <a:endParaRPr sz="2000"/>
          </a:p>
        </p:txBody>
      </p:sp>
      <p:sp>
        <p:nvSpPr>
          <p:cNvPr id="56" name="Google Shape;56;p3"/>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4"/>
          <p:cNvSpPr txBox="1"/>
          <p:nvPr>
            <p:ph type="title"/>
          </p:nvPr>
        </p:nvSpPr>
        <p:spPr>
          <a:xfrm>
            <a:off x="943518" y="373137"/>
            <a:ext cx="9625950" cy="1080029"/>
          </a:xfrm>
          <a:prstGeom prst="rect">
            <a:avLst/>
          </a:prstGeom>
          <a:noFill/>
          <a:ln>
            <a:noFill/>
          </a:ln>
        </p:spPr>
        <p:txBody>
          <a:bodyPr anchorCtr="0" anchor="ctr" bIns="51425" lIns="102850" spcFirstLastPara="1" rIns="102850" wrap="square" tIns="51425">
            <a:noAutofit/>
          </a:bodyPr>
          <a:lstStyle/>
          <a:p>
            <a:pPr indent="0" lvl="0" marL="0" rtl="0" algn="ctr">
              <a:spcBef>
                <a:spcPts val="0"/>
              </a:spcBef>
              <a:spcAft>
                <a:spcPts val="0"/>
              </a:spcAft>
              <a:buNone/>
            </a:pPr>
            <a:r>
              <a:rPr lang="en-US" sz="3600"/>
              <a:t>The WP1 questionnaire</a:t>
            </a:r>
            <a:endParaRPr/>
          </a:p>
        </p:txBody>
      </p:sp>
      <p:sp>
        <p:nvSpPr>
          <p:cNvPr id="63" name="Google Shape;63;p4"/>
          <p:cNvSpPr txBox="1"/>
          <p:nvPr>
            <p:ph idx="1" type="body"/>
          </p:nvPr>
        </p:nvSpPr>
        <p:spPr>
          <a:xfrm>
            <a:off x="1007716" y="1511292"/>
            <a:ext cx="6696744" cy="4276991"/>
          </a:xfrm>
          <a:prstGeom prst="rect">
            <a:avLst/>
          </a:prstGeom>
          <a:noFill/>
          <a:ln>
            <a:noFill/>
          </a:ln>
        </p:spPr>
        <p:txBody>
          <a:bodyPr anchorCtr="0" anchor="t" bIns="51425" lIns="102850" spcFirstLastPara="1" rIns="102850" wrap="square" tIns="51425">
            <a:noAutofit/>
          </a:bodyPr>
          <a:lstStyle/>
          <a:p>
            <a:pPr indent="-342900" lvl="0" marL="342900" rtl="0" algn="just">
              <a:spcBef>
                <a:spcPts val="0"/>
              </a:spcBef>
              <a:spcAft>
                <a:spcPts val="0"/>
              </a:spcAft>
              <a:buSzPts val="2000"/>
              <a:buFont typeface="Arial"/>
              <a:buChar char="•"/>
            </a:pPr>
            <a:r>
              <a:rPr lang="en-US"/>
              <a:t>Students’ Questionnaire:</a:t>
            </a:r>
            <a:endParaRPr/>
          </a:p>
          <a:p>
            <a:pPr indent="-342900" lvl="1" marL="791600" rtl="0" algn="just">
              <a:spcBef>
                <a:spcPts val="600"/>
              </a:spcBef>
              <a:spcAft>
                <a:spcPts val="0"/>
              </a:spcAft>
              <a:buSzPts val="1800"/>
              <a:buFont typeface="Arial"/>
              <a:buChar char="•"/>
            </a:pPr>
            <a:r>
              <a:rPr lang="en-US"/>
              <a:t>Theory and practice</a:t>
            </a:r>
            <a:endParaRPr/>
          </a:p>
          <a:p>
            <a:pPr indent="-342900" lvl="1" marL="791600" rtl="0" algn="just">
              <a:spcBef>
                <a:spcPts val="600"/>
              </a:spcBef>
              <a:spcAft>
                <a:spcPts val="0"/>
              </a:spcAft>
              <a:buSzPts val="1800"/>
              <a:buFont typeface="Arial"/>
              <a:buChar char="•"/>
            </a:pPr>
            <a:r>
              <a:rPr lang="en-US"/>
              <a:t>Self-regulation and motivation</a:t>
            </a:r>
            <a:endParaRPr/>
          </a:p>
          <a:p>
            <a:pPr indent="-342900" lvl="1" marL="791600" rtl="0" algn="just">
              <a:spcBef>
                <a:spcPts val="600"/>
              </a:spcBef>
              <a:spcAft>
                <a:spcPts val="0"/>
              </a:spcAft>
              <a:buSzPts val="1800"/>
              <a:buFont typeface="Arial"/>
              <a:buChar char="•"/>
            </a:pPr>
            <a:r>
              <a:rPr lang="en-US"/>
              <a:t>Knowledge, skills, and attitudes</a:t>
            </a:r>
            <a:endParaRPr/>
          </a:p>
          <a:p>
            <a:pPr indent="-342900" lvl="1" marL="791600" rtl="0" algn="just">
              <a:spcBef>
                <a:spcPts val="600"/>
              </a:spcBef>
              <a:spcAft>
                <a:spcPts val="0"/>
              </a:spcAft>
              <a:buSzPts val="1800"/>
              <a:buFont typeface="Arial"/>
              <a:buChar char="•"/>
            </a:pPr>
            <a:r>
              <a:rPr lang="en-US"/>
              <a:t>Working-life orientation</a:t>
            </a:r>
            <a:endParaRPr/>
          </a:p>
          <a:p>
            <a:pPr indent="-342900" lvl="1" marL="791600" rtl="0" algn="just">
              <a:spcBef>
                <a:spcPts val="600"/>
              </a:spcBef>
              <a:spcAft>
                <a:spcPts val="0"/>
              </a:spcAft>
              <a:buSzPts val="1800"/>
              <a:buFont typeface="Arial"/>
              <a:buChar char="•"/>
            </a:pPr>
            <a:r>
              <a:rPr lang="en-US"/>
              <a:t>pedagogy for technology-enhanced learning and culture of teaching</a:t>
            </a:r>
            <a:endParaRPr/>
          </a:p>
          <a:p>
            <a:pPr indent="-342900" lvl="1" marL="791600" rtl="0" algn="just">
              <a:spcBef>
                <a:spcPts val="600"/>
              </a:spcBef>
              <a:spcAft>
                <a:spcPts val="0"/>
              </a:spcAft>
              <a:buSzPts val="1800"/>
              <a:buFont typeface="Arial"/>
              <a:buChar char="•"/>
            </a:pPr>
            <a:r>
              <a:rPr lang="en-US"/>
              <a:t>Assessment </a:t>
            </a:r>
            <a:endParaRPr/>
          </a:p>
          <a:p>
            <a:pPr indent="-342900" lvl="0" marL="342900" rtl="0" algn="just">
              <a:spcBef>
                <a:spcPts val="600"/>
              </a:spcBef>
              <a:spcAft>
                <a:spcPts val="0"/>
              </a:spcAft>
              <a:buSzPts val="2000"/>
              <a:buFont typeface="Arial"/>
              <a:buChar char="•"/>
            </a:pPr>
            <a:r>
              <a:rPr lang="en-US"/>
              <a:t>Faculty members’ Questionnaire:</a:t>
            </a:r>
            <a:endParaRPr/>
          </a:p>
          <a:p>
            <a:pPr indent="-342900" lvl="1" marL="791600" rtl="0" algn="just">
              <a:spcBef>
                <a:spcPts val="600"/>
              </a:spcBef>
              <a:spcAft>
                <a:spcPts val="0"/>
              </a:spcAft>
              <a:buSzPts val="1800"/>
              <a:buFont typeface="Arial"/>
              <a:buChar char="•"/>
            </a:pPr>
            <a:r>
              <a:rPr lang="en-US"/>
              <a:t>Theory and practice</a:t>
            </a:r>
            <a:endParaRPr/>
          </a:p>
          <a:p>
            <a:pPr indent="-342900" lvl="1" marL="791600" rtl="0" algn="just">
              <a:spcBef>
                <a:spcPts val="600"/>
              </a:spcBef>
              <a:spcAft>
                <a:spcPts val="0"/>
              </a:spcAft>
              <a:buSzPts val="1800"/>
              <a:buFont typeface="Arial"/>
              <a:buChar char="•"/>
            </a:pPr>
            <a:r>
              <a:rPr lang="en-US"/>
              <a:t>Self-regulation and motivation</a:t>
            </a:r>
            <a:endParaRPr/>
          </a:p>
          <a:p>
            <a:pPr indent="-342900" lvl="1" marL="791600" rtl="0" algn="just">
              <a:spcBef>
                <a:spcPts val="600"/>
              </a:spcBef>
              <a:spcAft>
                <a:spcPts val="0"/>
              </a:spcAft>
              <a:buSzPts val="1800"/>
              <a:buFont typeface="Arial"/>
              <a:buChar char="•"/>
            </a:pPr>
            <a:r>
              <a:rPr lang="en-US"/>
              <a:t>Knowledge, skills, and attitudes</a:t>
            </a:r>
            <a:endParaRPr/>
          </a:p>
          <a:p>
            <a:pPr indent="-342900" lvl="0" marL="342900" rtl="0" algn="just">
              <a:spcBef>
                <a:spcPts val="600"/>
              </a:spcBef>
              <a:spcAft>
                <a:spcPts val="0"/>
              </a:spcAft>
              <a:buSzPts val="2000"/>
              <a:buFont typeface="Arial"/>
              <a:buChar char="•"/>
            </a:pPr>
            <a:r>
              <a:rPr lang="en-US"/>
              <a:t>Companies and Business Actors </a:t>
            </a:r>
            <a:endParaRPr/>
          </a:p>
          <a:p>
            <a:pPr indent="-228600" lvl="1" marL="791600" rtl="0" algn="just">
              <a:spcBef>
                <a:spcPts val="600"/>
              </a:spcBef>
              <a:spcAft>
                <a:spcPts val="0"/>
              </a:spcAft>
              <a:buSzPts val="1800"/>
              <a:buFont typeface="Arial"/>
              <a:buNone/>
            </a:pPr>
            <a:r>
              <a:t/>
            </a:r>
            <a:endParaRPr/>
          </a:p>
          <a:p>
            <a:pPr indent="-215900" lvl="0" marL="342900" rtl="0" algn="just">
              <a:spcBef>
                <a:spcPts val="600"/>
              </a:spcBef>
              <a:spcAft>
                <a:spcPts val="0"/>
              </a:spcAft>
              <a:buSzPts val="2000"/>
              <a:buFont typeface="Arial"/>
              <a:buNone/>
            </a:pPr>
            <a:r>
              <a:t/>
            </a:r>
            <a:endParaRPr/>
          </a:p>
        </p:txBody>
      </p:sp>
      <p:sp>
        <p:nvSpPr>
          <p:cNvPr id="64" name="Google Shape;64;p4"/>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5"/>
          <p:cNvSpPr txBox="1"/>
          <p:nvPr>
            <p:ph type="title"/>
          </p:nvPr>
        </p:nvSpPr>
        <p:spPr>
          <a:xfrm>
            <a:off x="791692" y="30701"/>
            <a:ext cx="9625950" cy="635210"/>
          </a:xfrm>
          <a:prstGeom prst="rect">
            <a:avLst/>
          </a:prstGeom>
          <a:noFill/>
          <a:ln>
            <a:noFill/>
          </a:ln>
        </p:spPr>
        <p:txBody>
          <a:bodyPr anchorCtr="0" anchor="ctr" bIns="51425" lIns="102850" spcFirstLastPara="1" rIns="102850" wrap="square" tIns="51425">
            <a:noAutofit/>
          </a:bodyPr>
          <a:lstStyle/>
          <a:p>
            <a:pPr indent="0" lvl="0" marL="0" rtl="0" algn="ctr">
              <a:spcBef>
                <a:spcPts val="0"/>
              </a:spcBef>
              <a:spcAft>
                <a:spcPts val="0"/>
              </a:spcAft>
              <a:buNone/>
            </a:pPr>
            <a:r>
              <a:rPr lang="en-US" sz="3600"/>
              <a:t>The ARCS model</a:t>
            </a:r>
            <a:endParaRPr/>
          </a:p>
        </p:txBody>
      </p:sp>
      <p:sp>
        <p:nvSpPr>
          <p:cNvPr id="71" name="Google Shape;71;p5"/>
          <p:cNvSpPr txBox="1"/>
          <p:nvPr>
            <p:ph idx="1" type="body"/>
          </p:nvPr>
        </p:nvSpPr>
        <p:spPr>
          <a:xfrm>
            <a:off x="1007716" y="1511292"/>
            <a:ext cx="9561752" cy="4276991"/>
          </a:xfrm>
          <a:prstGeom prst="rect">
            <a:avLst/>
          </a:prstGeom>
          <a:noFill/>
          <a:ln>
            <a:noFill/>
          </a:ln>
        </p:spPr>
        <p:txBody>
          <a:bodyPr anchorCtr="0" anchor="t" bIns="51425" lIns="102850" spcFirstLastPara="1" rIns="102850" wrap="square" tIns="51425">
            <a:noAutofit/>
          </a:bodyPr>
          <a:lstStyle/>
          <a:p>
            <a:pPr indent="0" lvl="0" marL="0" rtl="0" algn="just">
              <a:spcBef>
                <a:spcPts val="0"/>
              </a:spcBef>
              <a:spcAft>
                <a:spcPts val="0"/>
              </a:spcAft>
              <a:buSzPts val="2000"/>
              <a:buFont typeface="Tahoma"/>
              <a:buNone/>
            </a:pPr>
            <a:r>
              <a:t/>
            </a:r>
            <a:endParaRPr/>
          </a:p>
          <a:p>
            <a:pPr indent="0" lvl="0" marL="0" rtl="0" algn="just">
              <a:spcBef>
                <a:spcPts val="600"/>
              </a:spcBef>
              <a:spcAft>
                <a:spcPts val="0"/>
              </a:spcAft>
              <a:buSzPts val="2000"/>
              <a:buFont typeface="Tahoma"/>
              <a:buNone/>
            </a:pPr>
            <a:r>
              <a:t/>
            </a:r>
            <a:endParaRPr/>
          </a:p>
          <a:p>
            <a:pPr indent="-215900" lvl="0" marL="342900" rtl="0" algn="just">
              <a:spcBef>
                <a:spcPts val="600"/>
              </a:spcBef>
              <a:spcAft>
                <a:spcPts val="0"/>
              </a:spcAft>
              <a:buSzPts val="2000"/>
              <a:buFont typeface="Arial"/>
              <a:buNone/>
            </a:pPr>
            <a:r>
              <a:t/>
            </a:r>
            <a:endParaRPr/>
          </a:p>
        </p:txBody>
      </p:sp>
      <p:sp>
        <p:nvSpPr>
          <p:cNvPr id="72" name="Google Shape;72;p5"/>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p>
            <a:pPr indent="0" lvl="0" marL="0" rtl="0" algn="ctr">
              <a:spcBef>
                <a:spcPts val="0"/>
              </a:spcBef>
              <a:spcAft>
                <a:spcPts val="0"/>
              </a:spcAft>
              <a:buNone/>
            </a:pPr>
            <a:fld id="{00000000-1234-1234-1234-123412341234}" type="slidenum">
              <a:rPr lang="en-US"/>
              <a:t>‹#›</a:t>
            </a:fld>
            <a:endParaRPr/>
          </a:p>
        </p:txBody>
      </p:sp>
      <p:pic>
        <p:nvPicPr>
          <p:cNvPr id="73" name="Google Shape;73;p5"/>
          <p:cNvPicPr preferRelativeResize="0"/>
          <p:nvPr/>
        </p:nvPicPr>
        <p:blipFill rotWithShape="1">
          <a:blip r:embed="rId3">
            <a:alphaModFix/>
          </a:blip>
          <a:srcRect b="0" l="0" r="0" t="0"/>
          <a:stretch/>
        </p:blipFill>
        <p:spPr>
          <a:xfrm>
            <a:off x="5688236" y="503783"/>
            <a:ext cx="5302431" cy="4357868"/>
          </a:xfrm>
          <a:prstGeom prst="rect">
            <a:avLst/>
          </a:prstGeom>
          <a:noFill/>
          <a:ln>
            <a:noFill/>
          </a:ln>
        </p:spPr>
      </p:pic>
      <p:sp>
        <p:nvSpPr>
          <p:cNvPr id="74" name="Google Shape;74;p5"/>
          <p:cNvSpPr txBox="1"/>
          <p:nvPr/>
        </p:nvSpPr>
        <p:spPr>
          <a:xfrm>
            <a:off x="5749289" y="4933659"/>
            <a:ext cx="516981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200" u="none" cap="none" strike="noStrike">
                <a:solidFill>
                  <a:schemeClr val="dk1"/>
                </a:solidFill>
                <a:latin typeface="Arial"/>
                <a:ea typeface="Arial"/>
                <a:cs typeface="Arial"/>
                <a:sym typeface="Arial"/>
              </a:rPr>
              <a:t>Serhat Kurt, “Model of Motivation: ARCS Instructional Design,” </a:t>
            </a:r>
            <a:endParaRPr/>
          </a:p>
          <a:p>
            <a:pPr indent="0" lvl="0" marL="0" marR="0" rtl="0" algn="ctr">
              <a:spcBef>
                <a:spcPts val="0"/>
              </a:spcBef>
              <a:spcAft>
                <a:spcPts val="0"/>
              </a:spcAft>
              <a:buNone/>
            </a:pPr>
            <a:r>
              <a:rPr b="0" i="0" lang="en-US" sz="1200" u="sng" cap="none" strike="noStrike">
                <a:solidFill>
                  <a:schemeClr val="dk1"/>
                </a:solidFill>
                <a:latin typeface="Arial"/>
                <a:ea typeface="Arial"/>
                <a:cs typeface="Arial"/>
                <a:sym typeface="Arial"/>
                <a:hlinkClick r:id="rId4">
                  <a:extLst>
                    <a:ext uri="{A12FA001-AC4F-418D-AE19-62706E023703}">
                      <ahyp:hlinkClr val="tx"/>
                    </a:ext>
                  </a:extLst>
                </a:hlinkClick>
              </a:rPr>
              <a:t>https://educationlibrary.org/model-of-motivation-arcs-instructional-design/</a:t>
            </a:r>
            <a:r>
              <a:rPr b="0" i="0" lang="en-US" sz="1200" u="none" cap="none" strike="noStrike">
                <a:solidFill>
                  <a:schemeClr val="dk1"/>
                </a:solidFill>
                <a:latin typeface="Arial"/>
                <a:ea typeface="Arial"/>
                <a:cs typeface="Arial"/>
                <a:sym typeface="Arial"/>
              </a:rPr>
              <a:t>,</a:t>
            </a:r>
            <a:endParaRPr/>
          </a:p>
          <a:p>
            <a:pPr indent="0" lvl="0" marL="0" marR="0" rtl="0" algn="ctr">
              <a:spcBef>
                <a:spcPts val="0"/>
              </a:spcBef>
              <a:spcAft>
                <a:spcPts val="0"/>
              </a:spcAft>
              <a:buNone/>
            </a:pPr>
            <a:r>
              <a:rPr b="0" i="0" lang="en-US" sz="1200" u="none" cap="none" strike="noStrike">
                <a:solidFill>
                  <a:schemeClr val="dk1"/>
                </a:solidFill>
                <a:latin typeface="Arial"/>
                <a:ea typeface="Arial"/>
                <a:cs typeface="Arial"/>
                <a:sym typeface="Arial"/>
              </a:rPr>
              <a:t>Access Date: 8/16/2022 </a:t>
            </a:r>
            <a:endParaRPr/>
          </a:p>
        </p:txBody>
      </p:sp>
      <p:pic>
        <p:nvPicPr>
          <p:cNvPr id="75" name="Google Shape;75;p5"/>
          <p:cNvPicPr preferRelativeResize="0"/>
          <p:nvPr/>
        </p:nvPicPr>
        <p:blipFill rotWithShape="1">
          <a:blip r:embed="rId5">
            <a:alphaModFix/>
          </a:blip>
          <a:srcRect b="0" l="0" r="0" t="0"/>
          <a:stretch/>
        </p:blipFill>
        <p:spPr>
          <a:xfrm>
            <a:off x="0" y="641851"/>
            <a:ext cx="5582403" cy="4186802"/>
          </a:xfrm>
          <a:prstGeom prst="rect">
            <a:avLst/>
          </a:prstGeom>
          <a:noFill/>
          <a:ln>
            <a:noFill/>
          </a:ln>
        </p:spPr>
      </p:pic>
      <p:sp>
        <p:nvSpPr>
          <p:cNvPr id="76" name="Google Shape;76;p5"/>
          <p:cNvSpPr txBox="1"/>
          <p:nvPr/>
        </p:nvSpPr>
        <p:spPr>
          <a:xfrm>
            <a:off x="196400" y="4887492"/>
            <a:ext cx="5743815"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u="none" cap="none" strike="noStrike">
                <a:solidFill>
                  <a:schemeClr val="dk1"/>
                </a:solidFill>
                <a:latin typeface="Arial"/>
                <a:ea typeface="Arial"/>
                <a:cs typeface="Arial"/>
                <a:sym typeface="Arial"/>
              </a:rPr>
              <a:t>Nicoguaro [CC BY 4.0 (https://creativecommons.org/licenses/by/4.0)], </a:t>
            </a:r>
            <a:endParaRPr/>
          </a:p>
          <a:p>
            <a:pPr indent="0" lvl="0" marL="0" marR="0" rtl="0" algn="ctr">
              <a:spcBef>
                <a:spcPts val="0"/>
              </a:spcBef>
              <a:spcAft>
                <a:spcPts val="0"/>
              </a:spcAft>
              <a:buNone/>
            </a:pPr>
            <a:r>
              <a:rPr b="0" i="0" lang="en-US" sz="1400" u="none" cap="none" strike="noStrike">
                <a:solidFill>
                  <a:schemeClr val="dk1"/>
                </a:solidFill>
                <a:latin typeface="Arial"/>
                <a:ea typeface="Arial"/>
                <a:cs typeface="Arial"/>
                <a:sym typeface="Arial"/>
              </a:rPr>
              <a:t>from Wikimedia Commons; </a:t>
            </a:r>
            <a:endParaRPr/>
          </a:p>
          <a:p>
            <a:pPr indent="0" lvl="0" marL="0" marR="0" rtl="0" algn="ctr">
              <a:spcBef>
                <a:spcPts val="0"/>
              </a:spcBef>
              <a:spcAft>
                <a:spcPts val="0"/>
              </a:spcAft>
              <a:buNone/>
            </a:pPr>
            <a:r>
              <a:rPr b="0" i="0" lang="en-US" sz="1400" u="sng" cap="none" strike="noStrike">
                <a:solidFill>
                  <a:schemeClr val="dk1"/>
                </a:solidFill>
                <a:latin typeface="Arial"/>
                <a:ea typeface="Arial"/>
                <a:cs typeface="Arial"/>
                <a:sym typeface="Arial"/>
                <a:hlinkClick r:id="rId6">
                  <a:extLst>
                    <a:ext uri="{A12FA001-AC4F-418D-AE19-62706E023703}">
                      <ahyp:hlinkClr val="tx"/>
                    </a:ext>
                  </a:extLst>
                </a:hlinkClick>
              </a:rPr>
              <a:t>https://pressbooks.bccampus.ca/arcanddl/chapter/chapter-1/</a:t>
            </a:r>
            <a:r>
              <a:rPr b="0" i="0" lang="en-US" sz="1400" u="none" cap="none" strike="noStrike">
                <a:solidFill>
                  <a:schemeClr val="dk1"/>
                </a:solidFill>
                <a:latin typeface="Arial"/>
                <a:ea typeface="Arial"/>
                <a:cs typeface="Arial"/>
                <a:sym typeface="Arial"/>
              </a:rPr>
              <a:t> </a:t>
            </a:r>
            <a:endParaRPr/>
          </a:p>
        </p:txBody>
      </p:sp>
      <p:sp>
        <p:nvSpPr>
          <p:cNvPr id="77" name="Google Shape;77;p5"/>
          <p:cNvSpPr txBox="1"/>
          <p:nvPr/>
        </p:nvSpPr>
        <p:spPr>
          <a:xfrm>
            <a:off x="1543907" y="5662319"/>
            <a:ext cx="8410764" cy="769441"/>
          </a:xfrm>
          <a:prstGeom prst="rect">
            <a:avLst/>
          </a:prstGeom>
          <a:noFill/>
          <a:ln cap="flat" cmpd="sng" w="9525">
            <a:solidFill>
              <a:srgbClr val="26267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u="none" cap="none" strike="noStrike">
                <a:solidFill>
                  <a:schemeClr val="dk1"/>
                </a:solidFill>
                <a:latin typeface="Calibri"/>
                <a:ea typeface="Calibri"/>
                <a:cs typeface="Calibri"/>
                <a:sym typeface="Calibri"/>
              </a:rPr>
              <a:t>L. Laurens-Arredondo, “Mobile augmented reality adapted to the ARCS model of motivation: a case study during </a:t>
            </a:r>
            <a:endParaRPr/>
          </a:p>
          <a:p>
            <a:pPr indent="0" lvl="0" marL="0" marR="0" rtl="0" algn="ctr">
              <a:spcBef>
                <a:spcPts val="0"/>
              </a:spcBef>
              <a:spcAft>
                <a:spcPts val="0"/>
              </a:spcAft>
              <a:buNone/>
            </a:pPr>
            <a:r>
              <a:rPr b="0" i="0" lang="en-US" sz="1400" u="none" cap="none" strike="noStrike">
                <a:solidFill>
                  <a:schemeClr val="dk1"/>
                </a:solidFill>
                <a:latin typeface="Calibri"/>
                <a:ea typeface="Calibri"/>
                <a:cs typeface="Calibri"/>
                <a:sym typeface="Calibri"/>
              </a:rPr>
              <a:t>the COVID-19 pandemic,” </a:t>
            </a:r>
            <a:r>
              <a:rPr b="0" i="1" lang="en-US" sz="1400" u="none" cap="none" strike="noStrike">
                <a:solidFill>
                  <a:schemeClr val="dk1"/>
                </a:solidFill>
                <a:latin typeface="Calibri"/>
                <a:ea typeface="Calibri"/>
                <a:cs typeface="Calibri"/>
                <a:sym typeface="Calibri"/>
              </a:rPr>
              <a:t>Education and Information Technologies</a:t>
            </a:r>
            <a:r>
              <a:rPr b="0" i="0" lang="en-US" sz="1400" u="none" cap="none" strike="noStrike">
                <a:solidFill>
                  <a:schemeClr val="dk1"/>
                </a:solidFill>
                <a:latin typeface="Calibri"/>
                <a:ea typeface="Calibri"/>
                <a:cs typeface="Calibri"/>
                <a:sym typeface="Calibri"/>
              </a:rPr>
              <a:t>, 2022/02/26, 2022.</a:t>
            </a:r>
            <a:endParaRPr/>
          </a:p>
          <a:p>
            <a:pPr indent="0" lvl="0" marL="0" marR="0" rtl="0" algn="ctr">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6"/>
          <p:cNvSpPr txBox="1"/>
          <p:nvPr>
            <p:ph type="title"/>
          </p:nvPr>
        </p:nvSpPr>
        <p:spPr>
          <a:xfrm>
            <a:off x="962270" y="59134"/>
            <a:ext cx="9625950" cy="732107"/>
          </a:xfrm>
          <a:prstGeom prst="rect">
            <a:avLst/>
          </a:prstGeom>
          <a:noFill/>
          <a:ln>
            <a:noFill/>
          </a:ln>
        </p:spPr>
        <p:txBody>
          <a:bodyPr anchorCtr="0" anchor="ctr" bIns="51425" lIns="102850" spcFirstLastPara="1" rIns="102850" wrap="square" tIns="51425">
            <a:noAutofit/>
          </a:bodyPr>
          <a:lstStyle/>
          <a:p>
            <a:pPr indent="0" lvl="0" marL="0" rtl="0" algn="ctr">
              <a:spcBef>
                <a:spcPts val="0"/>
              </a:spcBef>
              <a:spcAft>
                <a:spcPts val="0"/>
              </a:spcAft>
              <a:buNone/>
            </a:pPr>
            <a:r>
              <a:rPr lang="en-US" sz="3600"/>
              <a:t>Technology-enhanced learning (TEL) </a:t>
            </a:r>
            <a:endParaRPr/>
          </a:p>
        </p:txBody>
      </p:sp>
      <p:sp>
        <p:nvSpPr>
          <p:cNvPr id="84" name="Google Shape;84;p6"/>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p>
            <a:pPr indent="0" lvl="0" marL="0" rtl="0" algn="ctr">
              <a:spcBef>
                <a:spcPts val="0"/>
              </a:spcBef>
              <a:spcAft>
                <a:spcPts val="0"/>
              </a:spcAft>
              <a:buNone/>
            </a:pPr>
            <a:fld id="{00000000-1234-1234-1234-123412341234}" type="slidenum">
              <a:rPr lang="en-US"/>
              <a:t>‹#›</a:t>
            </a:fld>
            <a:endParaRPr/>
          </a:p>
        </p:txBody>
      </p:sp>
      <p:pic>
        <p:nvPicPr>
          <p:cNvPr id="85" name="Google Shape;85;p6"/>
          <p:cNvPicPr preferRelativeResize="0"/>
          <p:nvPr/>
        </p:nvPicPr>
        <p:blipFill rotWithShape="1">
          <a:blip r:embed="rId3">
            <a:alphaModFix/>
          </a:blip>
          <a:srcRect b="0" l="0" r="0" t="0"/>
          <a:stretch/>
        </p:blipFill>
        <p:spPr>
          <a:xfrm>
            <a:off x="5904260" y="761363"/>
            <a:ext cx="5400600" cy="5363095"/>
          </a:xfrm>
          <a:prstGeom prst="rect">
            <a:avLst/>
          </a:prstGeom>
          <a:noFill/>
          <a:ln>
            <a:noFill/>
          </a:ln>
        </p:spPr>
      </p:pic>
      <p:sp>
        <p:nvSpPr>
          <p:cNvPr id="86" name="Google Shape;86;p6"/>
          <p:cNvSpPr txBox="1"/>
          <p:nvPr/>
        </p:nvSpPr>
        <p:spPr>
          <a:xfrm>
            <a:off x="1258025" y="4833291"/>
            <a:ext cx="4870255"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600" u="none" cap="none" strike="noStrike">
                <a:solidFill>
                  <a:schemeClr val="dk1"/>
                </a:solidFill>
                <a:latin typeface="Arial"/>
                <a:ea typeface="Arial"/>
                <a:cs typeface="Arial"/>
                <a:sym typeface="Arial"/>
              </a:rPr>
              <a:t>M. Bower, "Technology-Enhanced Learning – Conclusions and Future Directions," Design of Technology-Enhanced Learning, pp. 405-428: Emerald Publishing Limited, 2017.</a:t>
            </a:r>
            <a:endParaRPr/>
          </a:p>
          <a:p>
            <a:pPr indent="0" lvl="0" marL="0" marR="0" rtl="0" algn="just">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87" name="Google Shape;87;p6"/>
          <p:cNvSpPr txBox="1"/>
          <p:nvPr/>
        </p:nvSpPr>
        <p:spPr>
          <a:xfrm>
            <a:off x="950914" y="1439887"/>
            <a:ext cx="4809330" cy="224676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Using of technology and the Internet</a:t>
            </a:r>
            <a:endParaRPr/>
          </a:p>
          <a:p>
            <a:pPr indent="-215900" lvl="0" marL="342900" marR="0" rtl="0" algn="l">
              <a:spcBef>
                <a:spcPts val="0"/>
              </a:spcBef>
              <a:spcAft>
                <a:spcPts val="0"/>
              </a:spcAft>
              <a:buClr>
                <a:schemeClr val="dk1"/>
              </a:buClr>
              <a:buSzPts val="2000"/>
              <a:buFont typeface="Noto Sans Symbols"/>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The support of teaching and learning </a:t>
            </a:r>
            <a:endParaRPr/>
          </a:p>
          <a:p>
            <a:pPr indent="0" lvl="1" marL="642915" marR="0" rtl="0" algn="l">
              <a:spcBef>
                <a:spcPts val="0"/>
              </a:spcBef>
              <a:spcAft>
                <a:spcPts val="0"/>
              </a:spcAft>
              <a:buNone/>
            </a:pPr>
            <a:r>
              <a:rPr b="0" i="0" lang="en-US" sz="2000" u="none" cap="none" strike="noStrike">
                <a:solidFill>
                  <a:schemeClr val="dk1"/>
                </a:solidFill>
                <a:latin typeface="Arial"/>
                <a:ea typeface="Arial"/>
                <a:cs typeface="Arial"/>
                <a:sym typeface="Arial"/>
              </a:rPr>
              <a:t>Using of technology</a:t>
            </a:r>
            <a:endParaRPr/>
          </a:p>
          <a:p>
            <a:pPr indent="0" lvl="1" marL="642915"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Providing socio-technical innovations </a:t>
            </a:r>
            <a:endParaRPr/>
          </a:p>
          <a:p>
            <a:pPr indent="0" lvl="1" marL="642915" marR="0" rtl="0" algn="l">
              <a:spcBef>
                <a:spcPts val="0"/>
              </a:spcBef>
              <a:spcAft>
                <a:spcPts val="0"/>
              </a:spcAft>
              <a:buNone/>
            </a:pPr>
            <a:r>
              <a:rPr b="0" i="0" lang="en-US" sz="2000" u="none" cap="none" strike="noStrike">
                <a:solidFill>
                  <a:schemeClr val="dk1"/>
                </a:solidFill>
                <a:latin typeface="Arial"/>
                <a:ea typeface="Arial"/>
                <a:cs typeface="Arial"/>
                <a:sym typeface="Arial"/>
              </a:rPr>
              <a:t>for learning practices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7"/>
          <p:cNvSpPr txBox="1"/>
          <p:nvPr>
            <p:ph type="title"/>
          </p:nvPr>
        </p:nvSpPr>
        <p:spPr>
          <a:xfrm>
            <a:off x="975617" y="-27221"/>
            <a:ext cx="9625950" cy="1080029"/>
          </a:xfrm>
          <a:prstGeom prst="rect">
            <a:avLst/>
          </a:prstGeom>
          <a:noFill/>
          <a:ln>
            <a:noFill/>
          </a:ln>
        </p:spPr>
        <p:txBody>
          <a:bodyPr anchorCtr="0" anchor="ctr" bIns="51425" lIns="102850" spcFirstLastPara="1" rIns="102850" wrap="square" tIns="51425">
            <a:noAutofit/>
          </a:bodyPr>
          <a:lstStyle/>
          <a:p>
            <a:pPr indent="0" lvl="0" marL="0" rtl="0" algn="ctr">
              <a:spcBef>
                <a:spcPts val="0"/>
              </a:spcBef>
              <a:spcAft>
                <a:spcPts val="0"/>
              </a:spcAft>
              <a:buNone/>
            </a:pPr>
            <a:r>
              <a:rPr lang="en-US" sz="3600"/>
              <a:t>Survey analysis </a:t>
            </a:r>
            <a:endParaRPr/>
          </a:p>
        </p:txBody>
      </p:sp>
      <p:sp>
        <p:nvSpPr>
          <p:cNvPr id="94" name="Google Shape;94;p7"/>
          <p:cNvSpPr txBox="1"/>
          <p:nvPr>
            <p:ph idx="1" type="body"/>
          </p:nvPr>
        </p:nvSpPr>
        <p:spPr>
          <a:xfrm>
            <a:off x="1007716" y="1079847"/>
            <a:ext cx="9561752" cy="4276991"/>
          </a:xfrm>
          <a:prstGeom prst="rect">
            <a:avLst/>
          </a:prstGeom>
          <a:noFill/>
          <a:ln>
            <a:noFill/>
          </a:ln>
        </p:spPr>
        <p:txBody>
          <a:bodyPr anchorCtr="0" anchor="t" bIns="51425" lIns="102850" spcFirstLastPara="1" rIns="102850" wrap="square" tIns="51425">
            <a:noAutofit/>
          </a:bodyPr>
          <a:lstStyle/>
          <a:p>
            <a:pPr indent="-342900" lvl="0" marL="342900" rtl="0" algn="just">
              <a:spcBef>
                <a:spcPts val="0"/>
              </a:spcBef>
              <a:spcAft>
                <a:spcPts val="0"/>
              </a:spcAft>
              <a:buSzPts val="2000"/>
              <a:buFont typeface="Arial"/>
              <a:buChar char="•"/>
            </a:pPr>
            <a:r>
              <a:rPr lang="en-US"/>
              <a:t>Reliability</a:t>
            </a:r>
            <a:endParaRPr/>
          </a:p>
          <a:p>
            <a:pPr indent="-342900" lvl="1" marL="791600" rtl="0" algn="just">
              <a:spcBef>
                <a:spcPts val="600"/>
              </a:spcBef>
              <a:spcAft>
                <a:spcPts val="0"/>
              </a:spcAft>
              <a:buSzPts val="1800"/>
              <a:buFont typeface="Noto Sans Symbols"/>
              <a:buChar char="⮚"/>
            </a:pPr>
            <a:r>
              <a:rPr lang="en-US"/>
              <a:t>Test-retest reliability</a:t>
            </a:r>
            <a:endParaRPr/>
          </a:p>
          <a:p>
            <a:pPr indent="-342900" lvl="1" marL="791600" rtl="0" algn="just">
              <a:spcBef>
                <a:spcPts val="600"/>
              </a:spcBef>
              <a:spcAft>
                <a:spcPts val="0"/>
              </a:spcAft>
              <a:buSzPts val="1800"/>
              <a:buFont typeface="Noto Sans Symbols"/>
              <a:buChar char="⮚"/>
            </a:pPr>
            <a:r>
              <a:rPr lang="en-US"/>
              <a:t>Inter-rater reliability</a:t>
            </a:r>
            <a:endParaRPr/>
          </a:p>
          <a:p>
            <a:pPr indent="-342900" lvl="1" marL="791600" rtl="0" algn="just">
              <a:spcBef>
                <a:spcPts val="600"/>
              </a:spcBef>
              <a:spcAft>
                <a:spcPts val="0"/>
              </a:spcAft>
              <a:buSzPts val="1800"/>
              <a:buFont typeface="Noto Sans Symbols"/>
              <a:buChar char="⮚"/>
            </a:pPr>
            <a:r>
              <a:rPr lang="en-US"/>
              <a:t>Parallel-form reliability</a:t>
            </a:r>
            <a:endParaRPr/>
          </a:p>
          <a:p>
            <a:pPr indent="-342900" lvl="1" marL="791600" rtl="0" algn="just">
              <a:spcBef>
                <a:spcPts val="600"/>
              </a:spcBef>
              <a:spcAft>
                <a:spcPts val="0"/>
              </a:spcAft>
              <a:buSzPts val="1800"/>
              <a:buFont typeface="Noto Sans Symbols"/>
              <a:buChar char="⮚"/>
            </a:pPr>
            <a:r>
              <a:rPr lang="en-US"/>
              <a:t>Split-half reliability</a:t>
            </a:r>
            <a:endParaRPr/>
          </a:p>
          <a:p>
            <a:pPr indent="-342900" lvl="1" marL="791600" rtl="0" algn="just">
              <a:spcBef>
                <a:spcPts val="600"/>
              </a:spcBef>
              <a:spcAft>
                <a:spcPts val="0"/>
              </a:spcAft>
              <a:buSzPts val="1800"/>
              <a:buFont typeface="Noto Sans Symbols"/>
              <a:buChar char="⮚"/>
            </a:pPr>
            <a:r>
              <a:rPr lang="en-US"/>
              <a:t>Internal consistency</a:t>
            </a:r>
            <a:endParaRPr/>
          </a:p>
          <a:p>
            <a:pPr indent="-386196" lvl="0" marL="386196" rtl="0" algn="just">
              <a:spcBef>
                <a:spcPts val="600"/>
              </a:spcBef>
              <a:spcAft>
                <a:spcPts val="0"/>
              </a:spcAft>
              <a:buSzPts val="2000"/>
              <a:buFont typeface="Tahoma"/>
              <a:buChar char="•"/>
            </a:pPr>
            <a:r>
              <a:rPr lang="en-US"/>
              <a:t>Validity</a:t>
            </a:r>
            <a:endParaRPr/>
          </a:p>
          <a:p>
            <a:pPr indent="-321457" lvl="1" marL="834896" rtl="0" algn="just">
              <a:spcBef>
                <a:spcPts val="600"/>
              </a:spcBef>
              <a:spcAft>
                <a:spcPts val="0"/>
              </a:spcAft>
              <a:buSzPts val="1800"/>
              <a:buFont typeface="Noto Sans Symbols"/>
              <a:buChar char="⮚"/>
            </a:pPr>
            <a:r>
              <a:rPr lang="en-US"/>
              <a:t>Face validity</a:t>
            </a:r>
            <a:endParaRPr/>
          </a:p>
          <a:p>
            <a:pPr indent="-321457" lvl="1" marL="834896" rtl="0" algn="just">
              <a:spcBef>
                <a:spcPts val="600"/>
              </a:spcBef>
              <a:spcAft>
                <a:spcPts val="0"/>
              </a:spcAft>
              <a:buSzPts val="1800"/>
              <a:buFont typeface="Noto Sans Symbols"/>
              <a:buChar char="⮚"/>
            </a:pPr>
            <a:r>
              <a:rPr lang="en-US"/>
              <a:t>Content validity</a:t>
            </a:r>
            <a:endParaRPr/>
          </a:p>
          <a:p>
            <a:pPr indent="-321457" lvl="1" marL="834896" rtl="0" algn="just">
              <a:spcBef>
                <a:spcPts val="600"/>
              </a:spcBef>
              <a:spcAft>
                <a:spcPts val="0"/>
              </a:spcAft>
              <a:buSzPts val="1800"/>
              <a:buFont typeface="Noto Sans Symbols"/>
              <a:buChar char="⮚"/>
            </a:pPr>
            <a:r>
              <a:rPr lang="en-US"/>
              <a:t>Criterion validity</a:t>
            </a:r>
            <a:endParaRPr/>
          </a:p>
          <a:p>
            <a:pPr indent="-321457" lvl="1" marL="834896" rtl="0" algn="just">
              <a:spcBef>
                <a:spcPts val="600"/>
              </a:spcBef>
              <a:spcAft>
                <a:spcPts val="0"/>
              </a:spcAft>
              <a:buSzPts val="1800"/>
              <a:buFont typeface="Noto Sans Symbols"/>
              <a:buChar char="⮚"/>
            </a:pPr>
            <a:r>
              <a:rPr lang="en-US"/>
              <a:t>Concurrent validity</a:t>
            </a:r>
            <a:endParaRPr/>
          </a:p>
          <a:p>
            <a:pPr indent="-321457" lvl="1" marL="834896" rtl="0" algn="just">
              <a:spcBef>
                <a:spcPts val="600"/>
              </a:spcBef>
              <a:spcAft>
                <a:spcPts val="0"/>
              </a:spcAft>
              <a:buSzPts val="1800"/>
              <a:buFont typeface="Noto Sans Symbols"/>
              <a:buChar char="⮚"/>
            </a:pPr>
            <a:r>
              <a:rPr lang="en-US"/>
              <a:t>Construct validity</a:t>
            </a:r>
            <a:endParaRPr/>
          </a:p>
          <a:p>
            <a:pPr indent="-215900" lvl="0" marL="342900" rtl="0" algn="just">
              <a:spcBef>
                <a:spcPts val="600"/>
              </a:spcBef>
              <a:spcAft>
                <a:spcPts val="0"/>
              </a:spcAft>
              <a:buSzPts val="2000"/>
              <a:buFont typeface="Arial"/>
              <a:buNone/>
            </a:pPr>
            <a:r>
              <a:t/>
            </a:r>
            <a:endParaRPr/>
          </a:p>
          <a:p>
            <a:pPr indent="-215900" lvl="0" marL="342900" rtl="0" algn="just">
              <a:spcBef>
                <a:spcPts val="600"/>
              </a:spcBef>
              <a:spcAft>
                <a:spcPts val="0"/>
              </a:spcAft>
              <a:buSzPts val="2000"/>
              <a:buFont typeface="Arial"/>
              <a:buNone/>
            </a:pPr>
            <a:r>
              <a:t/>
            </a:r>
            <a:endParaRPr/>
          </a:p>
        </p:txBody>
      </p:sp>
      <p:sp>
        <p:nvSpPr>
          <p:cNvPr id="95" name="Google Shape;95;p7"/>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p>
            <a:pPr indent="0" lvl="0" marL="0" rtl="0" algn="ctr">
              <a:spcBef>
                <a:spcPts val="0"/>
              </a:spcBef>
              <a:spcAft>
                <a:spcPts val="0"/>
              </a:spcAft>
              <a:buNone/>
            </a:pPr>
            <a:fld id="{00000000-1234-1234-1234-123412341234}" type="slidenum">
              <a:rPr lang="en-US"/>
              <a:t>‹#›</a:t>
            </a:fld>
            <a:endParaRPr/>
          </a:p>
        </p:txBody>
      </p:sp>
      <p:sp>
        <p:nvSpPr>
          <p:cNvPr id="96" name="Google Shape;96;p7"/>
          <p:cNvSpPr txBox="1"/>
          <p:nvPr/>
        </p:nvSpPr>
        <p:spPr>
          <a:xfrm>
            <a:off x="1151732" y="5616351"/>
            <a:ext cx="6337569"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M. Litwin, "How to Measure Survey Reliability and Validity," 1995.</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97" name="Google Shape;97;p7"/>
          <p:cNvSpPr txBox="1"/>
          <p:nvPr/>
        </p:nvSpPr>
        <p:spPr>
          <a:xfrm>
            <a:off x="5630059" y="5068975"/>
            <a:ext cx="5758404" cy="523220"/>
          </a:xfrm>
          <a:prstGeom prst="rect">
            <a:avLst/>
          </a:prstGeom>
          <a:noFill/>
          <a:ln>
            <a:noFill/>
          </a:ln>
        </p:spPr>
        <p:txBody>
          <a:bodyPr anchorCtr="0" anchor="t" bIns="45700" lIns="91425" spcFirstLastPara="1" rIns="91425" wrap="square" tIns="45700">
            <a:spAutoFit/>
          </a:bodyPr>
          <a:lstStyle/>
          <a:p>
            <a:pPr indent="-457200" lvl="0" marL="457200" marR="0" rtl="0" algn="ctr">
              <a:spcBef>
                <a:spcPts val="0"/>
              </a:spcBef>
              <a:spcAft>
                <a:spcPts val="0"/>
              </a:spcAft>
              <a:buNone/>
            </a:pPr>
            <a:r>
              <a:rPr lang="en-US" sz="1400">
                <a:solidFill>
                  <a:schemeClr val="dk1"/>
                </a:solidFill>
                <a:latin typeface="Calibri"/>
                <a:ea typeface="Calibri"/>
                <a:cs typeface="Calibri"/>
                <a:sym typeface="Calibri"/>
              </a:rPr>
              <a:t>E. Ruel, W. E. Wagner, III, and B. J. Gillespie, "The Practice of Survey Research: Theory and Applications," SAGE Publications, Inc, 2016.</a:t>
            </a:r>
            <a:endParaRPr/>
          </a:p>
        </p:txBody>
      </p:sp>
      <p:pic>
        <p:nvPicPr>
          <p:cNvPr id="98" name="Google Shape;98;p7"/>
          <p:cNvPicPr preferRelativeResize="0"/>
          <p:nvPr/>
        </p:nvPicPr>
        <p:blipFill rotWithShape="1">
          <a:blip r:embed="rId3">
            <a:alphaModFix/>
          </a:blip>
          <a:srcRect b="0" l="0" r="0" t="0"/>
          <a:stretch/>
        </p:blipFill>
        <p:spPr>
          <a:xfrm>
            <a:off x="6070861" y="897025"/>
            <a:ext cx="4876800" cy="4171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8"/>
          <p:cNvSpPr txBox="1"/>
          <p:nvPr>
            <p:ph type="title"/>
          </p:nvPr>
        </p:nvSpPr>
        <p:spPr>
          <a:xfrm>
            <a:off x="943518" y="373137"/>
            <a:ext cx="9625950" cy="399855"/>
          </a:xfrm>
          <a:prstGeom prst="rect">
            <a:avLst/>
          </a:prstGeom>
          <a:noFill/>
          <a:ln>
            <a:noFill/>
          </a:ln>
        </p:spPr>
        <p:txBody>
          <a:bodyPr anchorCtr="0" anchor="ctr" bIns="51425" lIns="102850" spcFirstLastPara="1" rIns="102850" wrap="square" tIns="51425">
            <a:noAutofit/>
          </a:bodyPr>
          <a:lstStyle/>
          <a:p>
            <a:pPr indent="0" lvl="0" marL="0" rtl="0" algn="ctr">
              <a:spcBef>
                <a:spcPts val="0"/>
              </a:spcBef>
              <a:spcAft>
                <a:spcPts val="0"/>
              </a:spcAft>
              <a:buNone/>
            </a:pPr>
            <a:r>
              <a:rPr lang="en-US" sz="3600"/>
              <a:t>Statistical summary measure of the consistency of  the WP1 Survey</a:t>
            </a:r>
            <a:endParaRPr/>
          </a:p>
        </p:txBody>
      </p:sp>
      <p:sp>
        <p:nvSpPr>
          <p:cNvPr id="105" name="Google Shape;105;p8"/>
          <p:cNvSpPr txBox="1"/>
          <p:nvPr>
            <p:ph idx="1" type="body"/>
          </p:nvPr>
        </p:nvSpPr>
        <p:spPr>
          <a:xfrm>
            <a:off x="1007716" y="1511292"/>
            <a:ext cx="9561752" cy="720683"/>
          </a:xfrm>
          <a:prstGeom prst="rect">
            <a:avLst/>
          </a:prstGeom>
          <a:noFill/>
          <a:ln>
            <a:noFill/>
          </a:ln>
        </p:spPr>
        <p:txBody>
          <a:bodyPr anchorCtr="0" anchor="t" bIns="51425" lIns="102850" spcFirstLastPara="1" rIns="102850" wrap="square" tIns="51425">
            <a:noAutofit/>
          </a:bodyPr>
          <a:lstStyle/>
          <a:p>
            <a:pPr indent="0" lvl="0" marL="0" rtl="0" algn="just">
              <a:spcBef>
                <a:spcPts val="0"/>
              </a:spcBef>
              <a:spcAft>
                <a:spcPts val="0"/>
              </a:spcAft>
              <a:buSzPts val="2000"/>
              <a:buFont typeface="Tahoma"/>
              <a:buNone/>
            </a:pPr>
            <a:r>
              <a:t/>
            </a:r>
            <a:endParaRPr/>
          </a:p>
          <a:p>
            <a:pPr indent="-215900" lvl="0" marL="342900" rtl="0" algn="just">
              <a:spcBef>
                <a:spcPts val="600"/>
              </a:spcBef>
              <a:spcAft>
                <a:spcPts val="0"/>
              </a:spcAft>
              <a:buSzPts val="2000"/>
              <a:buFont typeface="Arial"/>
              <a:buNone/>
            </a:pPr>
            <a:r>
              <a:t/>
            </a:r>
            <a:endParaRPr/>
          </a:p>
          <a:p>
            <a:pPr indent="-215900" lvl="0" marL="342900" rtl="0" algn="just">
              <a:spcBef>
                <a:spcPts val="600"/>
              </a:spcBef>
              <a:spcAft>
                <a:spcPts val="0"/>
              </a:spcAft>
              <a:buSzPts val="2000"/>
              <a:buFont typeface="Arial"/>
              <a:buNone/>
            </a:pPr>
            <a:r>
              <a:t/>
            </a:r>
            <a:endParaRPr/>
          </a:p>
          <a:p>
            <a:pPr indent="-215900" lvl="0" marL="342900" rtl="0" algn="just">
              <a:spcBef>
                <a:spcPts val="600"/>
              </a:spcBef>
              <a:spcAft>
                <a:spcPts val="0"/>
              </a:spcAft>
              <a:buSzPts val="2000"/>
              <a:buFont typeface="Arial"/>
              <a:buNone/>
            </a:pPr>
            <a:r>
              <a:t/>
            </a:r>
            <a:endParaRPr/>
          </a:p>
          <a:p>
            <a:pPr indent="-215900" lvl="0" marL="342900" rtl="0" algn="just">
              <a:spcBef>
                <a:spcPts val="600"/>
              </a:spcBef>
              <a:spcAft>
                <a:spcPts val="0"/>
              </a:spcAft>
              <a:buSzPts val="2000"/>
              <a:buFont typeface="Arial"/>
              <a:buNone/>
            </a:pPr>
            <a:r>
              <a:t/>
            </a:r>
            <a:endParaRPr/>
          </a:p>
          <a:p>
            <a:pPr indent="-215900" lvl="0" marL="342900" rtl="0" algn="just">
              <a:spcBef>
                <a:spcPts val="600"/>
              </a:spcBef>
              <a:spcAft>
                <a:spcPts val="0"/>
              </a:spcAft>
              <a:buSzPts val="2000"/>
              <a:buFont typeface="Arial"/>
              <a:buNone/>
            </a:pPr>
            <a:r>
              <a:t/>
            </a:r>
            <a:endParaRPr/>
          </a:p>
        </p:txBody>
      </p:sp>
      <p:sp>
        <p:nvSpPr>
          <p:cNvPr id="106" name="Google Shape;106;p8"/>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107" name="Google Shape;107;p8"/>
          <p:cNvGraphicFramePr/>
          <p:nvPr/>
        </p:nvGraphicFramePr>
        <p:xfrm>
          <a:off x="309039" y="1151855"/>
          <a:ext cx="3000000" cy="3000000"/>
        </p:xfrm>
        <a:graphic>
          <a:graphicData uri="http://schemas.openxmlformats.org/drawingml/2006/table">
            <a:tbl>
              <a:tblPr bandRow="1" firstRow="1">
                <a:noFill/>
                <a:tableStyleId>{C7061845-0F80-43CD-A9B2-C19ADE4A7E94}</a:tableStyleId>
              </a:tblPr>
              <a:tblGrid>
                <a:gridCol w="1581125"/>
                <a:gridCol w="1133775"/>
                <a:gridCol w="936100"/>
                <a:gridCol w="2304250"/>
                <a:gridCol w="1800200"/>
                <a:gridCol w="1731250"/>
                <a:gridCol w="1581125"/>
              </a:tblGrid>
              <a:tr h="370850">
                <a:tc>
                  <a:txBody>
                    <a:bodyPr/>
                    <a:lstStyle/>
                    <a:p>
                      <a:pPr indent="0" lvl="0" marL="0" marR="0" rtl="0" algn="ctr">
                        <a:spcBef>
                          <a:spcPts val="0"/>
                        </a:spcBef>
                        <a:spcAft>
                          <a:spcPts val="0"/>
                        </a:spcAft>
                        <a:buNone/>
                      </a:pPr>
                      <a:r>
                        <a:rPr lang="en-US" sz="2000" u="none" cap="none" strike="noStrike">
                          <a:solidFill>
                            <a:schemeClr val="dk1"/>
                          </a:solidFill>
                        </a:rPr>
                        <a:t>Samples</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solidFill>
                            <a:schemeClr val="dk1"/>
                          </a:solidFill>
                        </a:rPr>
                        <a:t>Items</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solidFill>
                            <a:schemeClr val="dk1"/>
                          </a:solidFill>
                        </a:rPr>
                        <a:t>N</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solidFill>
                            <a:schemeClr val="dk1"/>
                          </a:solidFill>
                        </a:rPr>
                        <a:t>Cronbach's Alpha</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solidFill>
                            <a:schemeClr val="dk1"/>
                          </a:solidFill>
                        </a:rPr>
                        <a:t>CI 95%</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solidFill>
                            <a:schemeClr val="dk1"/>
                          </a:solidFill>
                        </a:rPr>
                        <a:t>ANOVA, Tukey’s test for non-additivity</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solidFill>
                            <a:schemeClr val="dk1"/>
                          </a:solidFill>
                        </a:rPr>
                        <a:t>Hotelling’s t^2 test</a:t>
                      </a:r>
                      <a:endParaRPr/>
                    </a:p>
                  </a:txBody>
                  <a:tcPr marT="45725" marB="45725" marR="91450" marL="91450"/>
                </a:tc>
              </a:tr>
              <a:tr h="370850">
                <a:tc>
                  <a:txBody>
                    <a:bodyPr/>
                    <a:lstStyle/>
                    <a:p>
                      <a:pPr indent="0" lvl="0" marL="0" marR="0" rtl="0" algn="ctr">
                        <a:spcBef>
                          <a:spcPts val="0"/>
                        </a:spcBef>
                        <a:spcAft>
                          <a:spcPts val="0"/>
                        </a:spcAft>
                        <a:buNone/>
                      </a:pPr>
                      <a:r>
                        <a:rPr lang="en-US" sz="2000" u="none" cap="none" strike="noStrike"/>
                        <a:t>Faculty members</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35</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87</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0.765</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[0.688,0.831]</a:t>
                      </a:r>
                      <a:endParaRPr/>
                    </a:p>
                  </a:txBody>
                  <a:tcPr marT="45725" marB="45725" marR="91450" marL="91450"/>
                </a:tc>
                <a:tc>
                  <a:txBody>
                    <a:bodyPr/>
                    <a:lstStyle/>
                    <a:p>
                      <a:pPr indent="0" lvl="0" marL="0" marR="0" rtl="0" algn="ctr">
                        <a:spcBef>
                          <a:spcPts val="0"/>
                        </a:spcBef>
                        <a:spcAft>
                          <a:spcPts val="0"/>
                        </a:spcAft>
                        <a:buNone/>
                      </a:pPr>
                      <a:r>
                        <a:rPr i="1" lang="en-US" sz="2000" u="none" cap="none" strike="noStrike"/>
                        <a:t>P</a:t>
                      </a:r>
                      <a:r>
                        <a:rPr lang="en-US" sz="2000" u="none" cap="none" strike="noStrike"/>
                        <a:t>&lt;0.001</a:t>
                      </a:r>
                      <a:endParaRPr/>
                    </a:p>
                  </a:txBody>
                  <a:tcPr marT="45725" marB="45725" marR="91450" marL="91450"/>
                </a:tc>
                <a:tc>
                  <a:txBody>
                    <a:bodyPr/>
                    <a:lstStyle/>
                    <a:p>
                      <a:pPr indent="0" lvl="0" marL="0" marR="0" rtl="0" algn="ctr">
                        <a:spcBef>
                          <a:spcPts val="0"/>
                        </a:spcBef>
                        <a:spcAft>
                          <a:spcPts val="0"/>
                        </a:spcAft>
                        <a:buNone/>
                      </a:pPr>
                      <a:r>
                        <a:rPr i="1" lang="en-US" sz="2000" u="none" cap="none" strike="noStrike"/>
                        <a:t>P</a:t>
                      </a:r>
                      <a:r>
                        <a:rPr lang="en-US" sz="2000" u="none" cap="none" strike="noStrike"/>
                        <a:t>&lt;0.001</a:t>
                      </a:r>
                      <a:endParaRPr/>
                    </a:p>
                  </a:txBody>
                  <a:tcPr marT="45725" marB="45725" marR="91450" marL="91450"/>
                </a:tc>
              </a:tr>
              <a:tr h="370850">
                <a:tc>
                  <a:txBody>
                    <a:bodyPr/>
                    <a:lstStyle/>
                    <a:p>
                      <a:pPr indent="0" lvl="0" marL="0" marR="0" rtl="0" algn="ctr">
                        <a:spcBef>
                          <a:spcPts val="0"/>
                        </a:spcBef>
                        <a:spcAft>
                          <a:spcPts val="0"/>
                        </a:spcAft>
                        <a:buNone/>
                      </a:pPr>
                      <a:r>
                        <a:rPr lang="en-US" sz="2000" u="none" cap="none" strike="noStrike"/>
                        <a:t>University students</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42</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96</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0.890</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[0.857,0.920]</a:t>
                      </a:r>
                      <a:endParaRPr/>
                    </a:p>
                  </a:txBody>
                  <a:tcPr marT="45725" marB="45725" marR="91450" marL="91450"/>
                </a:tc>
                <a:tc>
                  <a:txBody>
                    <a:bodyPr/>
                    <a:lstStyle/>
                    <a:p>
                      <a:pPr indent="0" lvl="0" marL="0" marR="0" rtl="0" algn="ctr">
                        <a:spcBef>
                          <a:spcPts val="0"/>
                        </a:spcBef>
                        <a:spcAft>
                          <a:spcPts val="0"/>
                        </a:spcAft>
                        <a:buNone/>
                      </a:pPr>
                      <a:r>
                        <a:rPr i="1" lang="en-US" sz="2000" u="none" cap="none" strike="noStrike"/>
                        <a:t>P</a:t>
                      </a:r>
                      <a:r>
                        <a:rPr lang="en-US" sz="2000" u="none" cap="none" strike="noStrike"/>
                        <a:t>&lt;0.001</a:t>
                      </a:r>
                      <a:endParaRPr/>
                    </a:p>
                  </a:txBody>
                  <a:tcPr marT="45725" marB="45725" marR="91450" marL="91450"/>
                </a:tc>
                <a:tc>
                  <a:txBody>
                    <a:bodyPr/>
                    <a:lstStyle/>
                    <a:p>
                      <a:pPr indent="0" lvl="0" marL="0" marR="0" rtl="0" algn="ctr">
                        <a:spcBef>
                          <a:spcPts val="0"/>
                        </a:spcBef>
                        <a:spcAft>
                          <a:spcPts val="0"/>
                        </a:spcAft>
                        <a:buNone/>
                      </a:pPr>
                      <a:r>
                        <a:rPr i="1" lang="en-US" sz="2000" u="none" cap="none" strike="noStrike"/>
                        <a:t>P</a:t>
                      </a:r>
                      <a:r>
                        <a:rPr lang="en-US" sz="2000" u="none" cap="none" strike="noStrike"/>
                        <a:t>&lt;0.001</a:t>
                      </a:r>
                      <a:endParaRPr/>
                    </a:p>
                  </a:txBody>
                  <a:tcPr marT="45725" marB="45725" marR="91450" marL="91450"/>
                </a:tc>
              </a:tr>
            </a:tbl>
          </a:graphicData>
        </a:graphic>
      </p:graphicFrame>
      <p:sp>
        <p:nvSpPr>
          <p:cNvPr id="108" name="Google Shape;108;p8"/>
          <p:cNvSpPr txBox="1"/>
          <p:nvPr/>
        </p:nvSpPr>
        <p:spPr>
          <a:xfrm>
            <a:off x="164552" y="4076888"/>
            <a:ext cx="7677294" cy="132343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Likert scale items were used.</a:t>
            </a:r>
            <a:endParaRPr/>
          </a:p>
          <a:p>
            <a:pPr indent="-342900" lvl="0" marL="342900" marR="0" rtl="0" algn="l">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Questions with high percentage of missing were deleted.</a:t>
            </a:r>
            <a:endParaRPr/>
          </a:p>
          <a:p>
            <a:pPr indent="-342900" lvl="0" marL="342900" marR="0" rtl="0" algn="l">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Deleting some Questionnaires did not improve the consistency.</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a:t>
            </a:r>
            <a:endParaRPr/>
          </a:p>
        </p:txBody>
      </p:sp>
      <p:sp>
        <p:nvSpPr>
          <p:cNvPr id="109" name="Google Shape;109;p8"/>
          <p:cNvSpPr txBox="1"/>
          <p:nvPr/>
        </p:nvSpPr>
        <p:spPr>
          <a:xfrm>
            <a:off x="29501" y="5251550"/>
            <a:ext cx="1162690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C00000"/>
                </a:solidFill>
                <a:latin typeface="Arial"/>
                <a:ea typeface="Arial"/>
                <a:cs typeface="Arial"/>
                <a:sym typeface="Arial"/>
              </a:rPr>
              <a:t>Conclusion:</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Items in the scale measure </a:t>
            </a:r>
            <a:r>
              <a:rPr b="1" lang="en-US" sz="2000">
                <a:solidFill>
                  <a:schemeClr val="dk1"/>
                </a:solidFill>
                <a:latin typeface="Arial"/>
                <a:ea typeface="Arial"/>
                <a:cs typeface="Arial"/>
                <a:sym typeface="Arial"/>
              </a:rPr>
              <a:t>different sub-dimensions </a:t>
            </a:r>
            <a:r>
              <a:rPr lang="en-US" sz="2000">
                <a:solidFill>
                  <a:schemeClr val="dk1"/>
                </a:solidFill>
                <a:latin typeface="Arial"/>
                <a:ea typeface="Arial"/>
                <a:cs typeface="Arial"/>
                <a:sym typeface="Arial"/>
              </a:rPr>
              <a:t>and that the items of the scale are </a:t>
            </a:r>
            <a:r>
              <a:rPr b="1" lang="en-US" sz="2000">
                <a:solidFill>
                  <a:schemeClr val="dk1"/>
                </a:solidFill>
                <a:latin typeface="Arial"/>
                <a:ea typeface="Arial"/>
                <a:cs typeface="Arial"/>
                <a:sym typeface="Arial"/>
              </a:rPr>
              <a:t>summable</a:t>
            </a:r>
            <a:r>
              <a:rPr lang="en-US" sz="2000">
                <a:solidFill>
                  <a:schemeClr val="dk1"/>
                </a:solidFill>
                <a:latin typeface="Arial"/>
                <a:ea typeface="Arial"/>
                <a:cs typeface="Arial"/>
                <a:sym typeface="Arial"/>
              </a:rPr>
              <a:t>.</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The student’s survey is </a:t>
            </a:r>
            <a:r>
              <a:rPr b="1" lang="en-US" sz="2000">
                <a:solidFill>
                  <a:schemeClr val="dk1"/>
                </a:solidFill>
                <a:latin typeface="Arial"/>
                <a:ea typeface="Arial"/>
                <a:cs typeface="Arial"/>
                <a:sym typeface="Arial"/>
              </a:rPr>
              <a:t>reliable</a:t>
            </a:r>
            <a:r>
              <a:rPr lang="en-US" sz="2000">
                <a:solidFill>
                  <a:schemeClr val="dk1"/>
                </a:solidFill>
                <a:latin typeface="Arial"/>
                <a:ea typeface="Arial"/>
                <a:cs typeface="Arial"/>
                <a:sym typeface="Arial"/>
              </a:rPr>
              <a:t> but the faculty member’s survey is </a:t>
            </a:r>
            <a:r>
              <a:rPr b="1" lang="en-US" sz="2000">
                <a:solidFill>
                  <a:schemeClr val="dk1"/>
                </a:solidFill>
                <a:latin typeface="Arial"/>
                <a:ea typeface="Arial"/>
                <a:cs typeface="Arial"/>
                <a:sym typeface="Arial"/>
              </a:rPr>
              <a:t>marginally reliable</a:t>
            </a:r>
            <a:r>
              <a:rPr lang="en-US" sz="2000">
                <a:solidFill>
                  <a:schemeClr val="dk1"/>
                </a:solidFill>
                <a:latin typeface="Arial"/>
                <a:ea typeface="Arial"/>
                <a:cs typeface="Arial"/>
                <a:sym typeface="Arial"/>
              </a:rP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9"/>
          <p:cNvSpPr txBox="1"/>
          <p:nvPr>
            <p:ph type="title"/>
          </p:nvPr>
        </p:nvSpPr>
        <p:spPr>
          <a:xfrm>
            <a:off x="943518" y="373138"/>
            <a:ext cx="9625950" cy="231660"/>
          </a:xfrm>
          <a:prstGeom prst="rect">
            <a:avLst/>
          </a:prstGeom>
          <a:noFill/>
          <a:ln>
            <a:noFill/>
          </a:ln>
        </p:spPr>
        <p:txBody>
          <a:bodyPr anchorCtr="0" anchor="ctr" bIns="51425" lIns="102850" spcFirstLastPara="1" rIns="102850" wrap="square" tIns="51425">
            <a:noAutofit/>
          </a:bodyPr>
          <a:lstStyle/>
          <a:p>
            <a:pPr indent="0" lvl="0" marL="0" rtl="0" algn="ctr">
              <a:spcBef>
                <a:spcPts val="0"/>
              </a:spcBef>
              <a:spcAft>
                <a:spcPts val="0"/>
              </a:spcAft>
              <a:buNone/>
            </a:pPr>
            <a:r>
              <a:rPr lang="en-US" sz="3600"/>
              <a:t>Clustering of confirmatory factor analysis (FA)</a:t>
            </a:r>
            <a:endParaRPr/>
          </a:p>
        </p:txBody>
      </p:sp>
      <p:sp>
        <p:nvSpPr>
          <p:cNvPr id="116" name="Google Shape;116;p9"/>
          <p:cNvSpPr txBox="1"/>
          <p:nvPr>
            <p:ph idx="12" type="sldNum"/>
          </p:nvPr>
        </p:nvSpPr>
        <p:spPr>
          <a:xfrm>
            <a:off x="4430188" y="6047040"/>
            <a:ext cx="2690114" cy="219380"/>
          </a:xfrm>
          <a:prstGeom prst="rect">
            <a:avLst/>
          </a:prstGeom>
          <a:noFill/>
          <a:ln>
            <a:noFill/>
          </a:ln>
        </p:spPr>
        <p:txBody>
          <a:bodyPr anchorCtr="0" anchor="t" bIns="64275" lIns="128575" spcFirstLastPara="1" rIns="128575" wrap="square" tIns="64275">
            <a:noAutofit/>
          </a:bodyPr>
          <a:lstStyle/>
          <a:p>
            <a:pPr indent="0" lvl="0" marL="0" rtl="0" algn="ctr">
              <a:spcBef>
                <a:spcPts val="0"/>
              </a:spcBef>
              <a:spcAft>
                <a:spcPts val="0"/>
              </a:spcAft>
              <a:buNone/>
            </a:pPr>
            <a:fld id="{00000000-1234-1234-1234-123412341234}" type="slidenum">
              <a:rPr lang="en-US"/>
              <a:t>‹#›</a:t>
            </a:fld>
            <a:endParaRPr/>
          </a:p>
        </p:txBody>
      </p:sp>
      <p:pic>
        <p:nvPicPr>
          <p:cNvPr id="117" name="Google Shape;117;p9"/>
          <p:cNvPicPr preferRelativeResize="0"/>
          <p:nvPr/>
        </p:nvPicPr>
        <p:blipFill rotWithShape="1">
          <a:blip r:embed="rId3">
            <a:alphaModFix/>
          </a:blip>
          <a:srcRect b="0" l="0" r="0" t="0"/>
          <a:stretch/>
        </p:blipFill>
        <p:spPr>
          <a:xfrm>
            <a:off x="951786" y="3672135"/>
            <a:ext cx="5551516" cy="1800200"/>
          </a:xfrm>
          <a:prstGeom prst="rect">
            <a:avLst/>
          </a:prstGeom>
          <a:noFill/>
          <a:ln>
            <a:noFill/>
          </a:ln>
        </p:spPr>
      </p:pic>
      <p:sp>
        <p:nvSpPr>
          <p:cNvPr id="118" name="Google Shape;118;p9"/>
          <p:cNvSpPr txBox="1"/>
          <p:nvPr/>
        </p:nvSpPr>
        <p:spPr>
          <a:xfrm>
            <a:off x="1871812" y="1079847"/>
            <a:ext cx="3711465"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C00000"/>
                </a:solidFill>
                <a:latin typeface="Arial"/>
                <a:ea typeface="Arial"/>
                <a:cs typeface="Arial"/>
                <a:sym typeface="Arial"/>
              </a:rPr>
              <a:t>Students’ survey:</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Number of Factors: </a:t>
            </a:r>
            <a:r>
              <a:rPr b="1" lang="en-US" sz="2000">
                <a:solidFill>
                  <a:srgbClr val="C00000"/>
                </a:solidFill>
                <a:latin typeface="Arial"/>
                <a:ea typeface="Arial"/>
                <a:cs typeface="Arial"/>
                <a:sym typeface="Arial"/>
              </a:rPr>
              <a:t>15</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Rotation Method: Varimax</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Clustering method: Two-step</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Validation: AIC</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Number of clusters: </a:t>
            </a:r>
            <a:r>
              <a:rPr b="1" lang="en-US" sz="2000">
                <a:solidFill>
                  <a:srgbClr val="C00000"/>
                </a:solidFill>
                <a:latin typeface="Arial"/>
                <a:ea typeface="Arial"/>
                <a:cs typeface="Arial"/>
                <a:sym typeface="Arial"/>
              </a:rPr>
              <a:t>One</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p:txBody>
      </p:sp>
      <p:pic>
        <p:nvPicPr>
          <p:cNvPr id="119" name="Google Shape;119;p9"/>
          <p:cNvPicPr preferRelativeResize="0"/>
          <p:nvPr/>
        </p:nvPicPr>
        <p:blipFill rotWithShape="1">
          <a:blip r:embed="rId4">
            <a:alphaModFix/>
          </a:blip>
          <a:srcRect b="0" l="0" r="0" t="0"/>
          <a:stretch/>
        </p:blipFill>
        <p:spPr>
          <a:xfrm>
            <a:off x="6264300" y="3168079"/>
            <a:ext cx="5256188" cy="1548975"/>
          </a:xfrm>
          <a:prstGeom prst="rect">
            <a:avLst/>
          </a:prstGeom>
          <a:noFill/>
          <a:ln>
            <a:noFill/>
          </a:ln>
        </p:spPr>
      </p:pic>
      <p:sp>
        <p:nvSpPr>
          <p:cNvPr id="120" name="Google Shape;120;p9"/>
          <p:cNvSpPr txBox="1"/>
          <p:nvPr/>
        </p:nvSpPr>
        <p:spPr>
          <a:xfrm>
            <a:off x="7338090" y="1079847"/>
            <a:ext cx="3345788"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C00000"/>
                </a:solidFill>
                <a:latin typeface="Arial"/>
                <a:ea typeface="Arial"/>
                <a:cs typeface="Arial"/>
                <a:sym typeface="Arial"/>
              </a:rPr>
              <a:t>Faculty member’s survey:</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Based on KMO, </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lang="en-US" sz="2000">
                <a:solidFill>
                  <a:schemeClr val="dk1"/>
                </a:solidFill>
                <a:latin typeface="Arial"/>
                <a:ea typeface="Arial"/>
                <a:cs typeface="Arial"/>
                <a:sym typeface="Arial"/>
              </a:rPr>
              <a:t>No FA and also clustering</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Were performed.</a:t>
            </a:r>
            <a:endParaRPr/>
          </a:p>
        </p:txBody>
      </p:sp>
      <p:pic>
        <p:nvPicPr>
          <p:cNvPr id="121" name="Google Shape;121;p9"/>
          <p:cNvPicPr preferRelativeResize="0"/>
          <p:nvPr/>
        </p:nvPicPr>
        <p:blipFill rotWithShape="1">
          <a:blip r:embed="rId5">
            <a:alphaModFix/>
          </a:blip>
          <a:srcRect b="0" l="0" r="0" t="0"/>
          <a:stretch/>
        </p:blipFill>
        <p:spPr>
          <a:xfrm>
            <a:off x="7632452" y="5084401"/>
            <a:ext cx="3726503" cy="140982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USGM_Modello_VL_Italiano_16_9(1) (1)">
  <a:themeElements>
    <a:clrScheme name="Modello_Slide_VL_nuova_modalita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66"/>
      </a:hlink>
      <a:folHlink>
        <a:srgbClr val="84C3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2021-06-01T08:52:26Z</dcterms:created>
  <dc:creator>Windows User</dc:creator>
</cp:coreProperties>
</file>