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480175" cx="11520475"/>
  <p:notesSz cx="6858000" cy="9144000"/>
  <p:embeddedFontLst>
    <p:embeddedFont>
      <p:font typeface="Tahoma"/>
      <p:regular r:id="rId22"/>
      <p:bold r:id="rId23"/>
    </p:embeddedFont>
    <p:embeddedFont>
      <p:font typeface="EB Garamond"/>
      <p:regular r:id="rId24"/>
      <p:bold r:id="rId25"/>
      <p:italic r:id="rId26"/>
      <p:boldItalic r:id="rId27"/>
    </p:embeddedFont>
    <p:embeddedFont>
      <p:font typeface="Oi"/>
      <p:regular r:id="rId28"/>
    </p:embeddedFont>
    <p:embeddedFont>
      <p:font typeface="Gill Sans"/>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28">
          <p15:clr>
            <a:srgbClr val="A4A3A4"/>
          </p15:clr>
        </p15:guide>
        <p15:guide id="2" pos="2304">
          <p15:clr>
            <a:srgbClr val="A4A3A4"/>
          </p15:clr>
        </p15:guide>
        <p15:guide id="3" orient="horz" pos="2041">
          <p15:clr>
            <a:srgbClr val="A4A3A4"/>
          </p15:clr>
        </p15:guide>
        <p15:guide id="4" pos="3629">
          <p15:clr>
            <a:srgbClr val="A4A3A4"/>
          </p15:clr>
        </p15:guide>
      </p15:sldGuideLst>
    </p:ext>
    <p:ext uri="http://customooxmlschemas.google.com/">
      <go:slidesCustomData xmlns:go="http://customooxmlschemas.google.com/" r:id="rId31" roundtripDataSignature="AMtx7mhOMATLIF6drnuEYMbyJYeDWJ8y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28" orient="horz"/>
        <p:guide pos="2304"/>
        <p:guide pos="2041" orient="horz"/>
        <p:guide pos="362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Tahoma-regular.fntdata"/><Relationship Id="rId21" Type="http://schemas.openxmlformats.org/officeDocument/2006/relationships/slide" Target="slides/slide15.xml"/><Relationship Id="rId24" Type="http://schemas.openxmlformats.org/officeDocument/2006/relationships/font" Target="fonts/EBGaramond-regular.fntdata"/><Relationship Id="rId23" Type="http://schemas.openxmlformats.org/officeDocument/2006/relationships/font" Target="fonts/Tahom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EBGaramond-italic.fntdata"/><Relationship Id="rId25" Type="http://schemas.openxmlformats.org/officeDocument/2006/relationships/font" Target="fonts/EBGaramond-bold.fntdata"/><Relationship Id="rId28" Type="http://schemas.openxmlformats.org/officeDocument/2006/relationships/font" Target="fonts/Oi-regular.fntdata"/><Relationship Id="rId27" Type="http://schemas.openxmlformats.org/officeDocument/2006/relationships/font" Target="fonts/EBGaramond-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GillSans-regular.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GillSans-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10"/>
              </a:spcBef>
              <a:spcAft>
                <a:spcPts val="0"/>
              </a:spcAft>
              <a:buSzPts val="1400"/>
              <a:buNone/>
              <a:defRPr b="0" i="0" sz="1700" u="none" cap="none" strike="noStrike">
                <a:solidFill>
                  <a:schemeClr val="dk1"/>
                </a:solidFill>
                <a:latin typeface="Arial"/>
                <a:ea typeface="Arial"/>
                <a:cs typeface="Arial"/>
                <a:sym typeface="Arial"/>
              </a:defRPr>
            </a:lvl1pPr>
            <a:lvl2pPr indent="-228600" lvl="1" marL="914400" marR="0" rtl="0" algn="l">
              <a:spcBef>
                <a:spcPts val="510"/>
              </a:spcBef>
              <a:spcAft>
                <a:spcPts val="0"/>
              </a:spcAft>
              <a:buSzPts val="1400"/>
              <a:buNone/>
              <a:defRPr b="0" i="0" sz="1700" u="none" cap="none" strike="noStrike">
                <a:solidFill>
                  <a:schemeClr val="dk1"/>
                </a:solidFill>
                <a:latin typeface="Arial"/>
                <a:ea typeface="Arial"/>
                <a:cs typeface="Arial"/>
                <a:sym typeface="Arial"/>
              </a:defRPr>
            </a:lvl2pPr>
            <a:lvl3pPr indent="-228600" lvl="2" marL="1371600" marR="0" rtl="0" algn="l">
              <a:spcBef>
                <a:spcPts val="510"/>
              </a:spcBef>
              <a:spcAft>
                <a:spcPts val="0"/>
              </a:spcAft>
              <a:buSzPts val="1400"/>
              <a:buNone/>
              <a:defRPr b="0" i="0" sz="1700" u="none" cap="none" strike="noStrike">
                <a:solidFill>
                  <a:schemeClr val="dk1"/>
                </a:solidFill>
                <a:latin typeface="Arial"/>
                <a:ea typeface="Arial"/>
                <a:cs typeface="Arial"/>
                <a:sym typeface="Arial"/>
              </a:defRPr>
            </a:lvl3pPr>
            <a:lvl4pPr indent="-228600" lvl="3" marL="1828800" marR="0" rtl="0" algn="l">
              <a:spcBef>
                <a:spcPts val="510"/>
              </a:spcBef>
              <a:spcAft>
                <a:spcPts val="0"/>
              </a:spcAft>
              <a:buSzPts val="1400"/>
              <a:buNone/>
              <a:defRPr b="0" i="0" sz="1700" u="none" cap="none" strike="noStrike">
                <a:solidFill>
                  <a:schemeClr val="dk1"/>
                </a:solidFill>
                <a:latin typeface="Arial"/>
                <a:ea typeface="Arial"/>
                <a:cs typeface="Arial"/>
                <a:sym typeface="Arial"/>
              </a:defRPr>
            </a:lvl4pPr>
            <a:lvl5pPr indent="-228600" lvl="4" marL="2286000" marR="0" rtl="0" algn="l">
              <a:spcBef>
                <a:spcPts val="510"/>
              </a:spcBef>
              <a:spcAft>
                <a:spcPts val="0"/>
              </a:spcAft>
              <a:buSzPts val="1400"/>
              <a:buNone/>
              <a:defRPr b="0" i="0" sz="17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7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7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7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7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2" name="Google Shape;10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 name="Google Shape;10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5" name="Google Shape;20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6" name="Google Shape;206;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The slides must be written with sobriety, without the use of too many colors (strictly necessary) and with short sentences. Line spacing 1-1.5.</a:t>
            </a:r>
            <a:endParaRPr/>
          </a:p>
          <a:p>
            <a:pPr indent="0" lvl="0" marL="0" rtl="0" algn="l">
              <a:spcBef>
                <a:spcPts val="300"/>
              </a:spcBef>
              <a:spcAft>
                <a:spcPts val="0"/>
              </a:spcAft>
              <a:buNone/>
            </a:pPr>
            <a:r>
              <a:rPr lang="en-US" sz="1000"/>
              <a:t>Links to movies, pdfs, web pages and so on can be inserted. All hyperlinks must be openable from the ppt. </a:t>
            </a:r>
            <a:endParaRPr/>
          </a:p>
          <a:p>
            <a:pPr indent="0" lvl="0" marL="0" rtl="0" algn="l">
              <a:spcBef>
                <a:spcPts val="300"/>
              </a:spcBef>
              <a:spcAft>
                <a:spcPts val="0"/>
              </a:spcAft>
              <a:buNone/>
            </a:pPr>
            <a:r>
              <a:rPr lang="en-US" sz="100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YouTube).</a:t>
            </a:r>
            <a:endParaRPr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5" name="Google Shape;21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6" name="Google Shape;216;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The slides must be written with sobriety, without the use of too many colors (strictly necessary) and with short sentences. Line spacing 1-1.5.</a:t>
            </a:r>
            <a:endParaRPr/>
          </a:p>
          <a:p>
            <a:pPr indent="0" lvl="0" marL="0" rtl="0" algn="l">
              <a:spcBef>
                <a:spcPts val="300"/>
              </a:spcBef>
              <a:spcAft>
                <a:spcPts val="0"/>
              </a:spcAft>
              <a:buNone/>
            </a:pPr>
            <a:r>
              <a:rPr lang="en-US" sz="1000"/>
              <a:t>Links to movies, pdfs, web pages and so on can be inserted. All hyperlinks must be openable from the ppt. </a:t>
            </a:r>
            <a:endParaRPr/>
          </a:p>
          <a:p>
            <a:pPr indent="0" lvl="0" marL="0" rtl="0" algn="l">
              <a:spcBef>
                <a:spcPts val="300"/>
              </a:spcBef>
              <a:spcAft>
                <a:spcPts val="0"/>
              </a:spcAft>
              <a:buNone/>
            </a:pPr>
            <a:r>
              <a:rPr lang="en-US" sz="100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YouTube).</a:t>
            </a:r>
            <a:endParaRPr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5" name="Google Shape;22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6" name="Google Shape;226;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The slides must be written with sobriety, without the use of too many colors (strictly necessary) and with short sentences. Line spacing 1-1.5.</a:t>
            </a:r>
            <a:endParaRPr/>
          </a:p>
          <a:p>
            <a:pPr indent="0" lvl="0" marL="0" rtl="0" algn="l">
              <a:spcBef>
                <a:spcPts val="300"/>
              </a:spcBef>
              <a:spcAft>
                <a:spcPts val="0"/>
              </a:spcAft>
              <a:buNone/>
            </a:pPr>
            <a:r>
              <a:rPr lang="en-US" sz="1000"/>
              <a:t>Links to movies, pdfs, web pages and so on can be inserted. All hyperlinks must be openable from the ppt. </a:t>
            </a:r>
            <a:endParaRPr/>
          </a:p>
          <a:p>
            <a:pPr indent="0" lvl="0" marL="0" rtl="0" algn="l">
              <a:spcBef>
                <a:spcPts val="300"/>
              </a:spcBef>
              <a:spcAft>
                <a:spcPts val="0"/>
              </a:spcAft>
              <a:buNone/>
            </a:pPr>
            <a:r>
              <a:rPr lang="en-US" sz="100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YouTube).</a:t>
            </a:r>
            <a:endParaRPr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6" name="Google Shape;23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The slides must be written with sobriety, without the use of too many colors (strictly necessary) and with short sentences. Line spacing 1-1.5.</a:t>
            </a:r>
            <a:endParaRPr/>
          </a:p>
          <a:p>
            <a:pPr indent="0" lvl="0" marL="0" rtl="0" algn="l">
              <a:spcBef>
                <a:spcPts val="300"/>
              </a:spcBef>
              <a:spcAft>
                <a:spcPts val="0"/>
              </a:spcAft>
              <a:buNone/>
            </a:pPr>
            <a:r>
              <a:rPr lang="en-US" sz="1000"/>
              <a:t>Links to movies, pdfs, web pages and so on can be inserted. All hyperlinks must be openable from the ppt. </a:t>
            </a:r>
            <a:endParaRPr/>
          </a:p>
          <a:p>
            <a:pPr indent="0" lvl="0" marL="0" rtl="0" algn="l">
              <a:spcBef>
                <a:spcPts val="300"/>
              </a:spcBef>
              <a:spcAft>
                <a:spcPts val="0"/>
              </a:spcAft>
              <a:buNone/>
            </a:pPr>
            <a:r>
              <a:rPr lang="en-US" sz="100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YouTube).</a:t>
            </a:r>
            <a:endParaRPr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6" name="Google Shape;24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7" name="Google Shape;24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The slides must be written with sobriety, without the use of too many colors (strictly necessary) and with short sentences. Line spacing 1-1.5.</a:t>
            </a:r>
            <a:endParaRPr/>
          </a:p>
          <a:p>
            <a:pPr indent="0" lvl="0" marL="0" rtl="0" algn="l">
              <a:spcBef>
                <a:spcPts val="300"/>
              </a:spcBef>
              <a:spcAft>
                <a:spcPts val="0"/>
              </a:spcAft>
              <a:buNone/>
            </a:pPr>
            <a:r>
              <a:rPr lang="en-US" sz="1000"/>
              <a:t>Links to movies, pdfs, web pages and so on can be inserted. All hyperlinks must be openable from the ppt. </a:t>
            </a:r>
            <a:endParaRPr/>
          </a:p>
          <a:p>
            <a:pPr indent="0" lvl="0" marL="0" rtl="0" algn="l">
              <a:spcBef>
                <a:spcPts val="300"/>
              </a:spcBef>
              <a:spcAft>
                <a:spcPts val="0"/>
              </a:spcAft>
              <a:buNone/>
            </a:pPr>
            <a:r>
              <a:rPr lang="en-US" sz="100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YouTube).</a:t>
            </a:r>
            <a:endParaRPr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6" name="Google Shape;25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7" name="Google Shape;257;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the end of each lesson, the teacher should proceed with a summary of the topics covered and take leave using the formula "Thank you for your attention".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10"/>
              </a:spcBef>
              <a:spcAft>
                <a:spcPts val="0"/>
              </a:spcAft>
              <a:buNone/>
            </a:pPr>
            <a:r>
              <a:t/>
            </a:r>
            <a:endParaRPr/>
          </a:p>
        </p:txBody>
      </p:sp>
      <p:sp>
        <p:nvSpPr>
          <p:cNvPr id="112" name="Google Shape;11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0" name="Google Shape;12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1" name="Google Shape;12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teacher starts the lesson describing the topics he/she will cover. All lessons always start with this formula: "In this lesson we will talk about: Topic 1 Topic 2 Topic 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7" name="Google Shape;13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8" name="Google Shape;138;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7" name="Google Shape;14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8" name="Google Shape;14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The slides must be written with sobriety, without the use of too many colors (strictly necessary) and with short sentences. Line spacing 1-1.5.</a:t>
            </a:r>
            <a:endParaRPr/>
          </a:p>
          <a:p>
            <a:pPr indent="0" lvl="0" marL="0" rtl="0" algn="l">
              <a:spcBef>
                <a:spcPts val="300"/>
              </a:spcBef>
              <a:spcAft>
                <a:spcPts val="0"/>
              </a:spcAft>
              <a:buNone/>
            </a:pPr>
            <a:r>
              <a:rPr lang="en-US" sz="1000"/>
              <a:t>Links to movies, pdfs, web pages and so on can be inserted. All hyperlinks must be openable from the ppt. </a:t>
            </a:r>
            <a:endParaRPr/>
          </a:p>
          <a:p>
            <a:pPr indent="0" lvl="0" marL="0" rtl="0" algn="l">
              <a:spcBef>
                <a:spcPts val="300"/>
              </a:spcBef>
              <a:spcAft>
                <a:spcPts val="0"/>
              </a:spcAft>
              <a:buNone/>
            </a:pPr>
            <a:r>
              <a:rPr lang="en-US" sz="100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YouTube).</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9" name="Google Shape;15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0" name="Google Shape;160;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The slides must be written with sobriety, without the use of too many colors (strictly necessary) and with short sentences. Line spacing 1-1.5.</a:t>
            </a:r>
            <a:endParaRPr/>
          </a:p>
          <a:p>
            <a:pPr indent="0" lvl="0" marL="0" rtl="0" algn="l">
              <a:spcBef>
                <a:spcPts val="300"/>
              </a:spcBef>
              <a:spcAft>
                <a:spcPts val="0"/>
              </a:spcAft>
              <a:buNone/>
            </a:pPr>
            <a:r>
              <a:rPr lang="en-US" sz="1000"/>
              <a:t>Links to movies, pdfs, web pages and so on can be inserted. All hyperlinks must be openable from the ppt. </a:t>
            </a:r>
            <a:endParaRPr/>
          </a:p>
          <a:p>
            <a:pPr indent="0" lvl="0" marL="0" rtl="0" algn="l">
              <a:spcBef>
                <a:spcPts val="300"/>
              </a:spcBef>
              <a:spcAft>
                <a:spcPts val="0"/>
              </a:spcAft>
              <a:buNone/>
            </a:pPr>
            <a:r>
              <a:rPr lang="en-US" sz="100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YouTube).</a:t>
            </a: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1" name="Google Shape;17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 name="Google Shape;172;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The slides must be written with sobriety, without the use of too many colors (strictly necessary) and with short sentences. Line spacing 1-1.5.</a:t>
            </a:r>
            <a:endParaRPr/>
          </a:p>
          <a:p>
            <a:pPr indent="0" lvl="0" marL="0" rtl="0" algn="l">
              <a:spcBef>
                <a:spcPts val="300"/>
              </a:spcBef>
              <a:spcAft>
                <a:spcPts val="0"/>
              </a:spcAft>
              <a:buNone/>
            </a:pPr>
            <a:r>
              <a:rPr lang="en-US" sz="1000"/>
              <a:t>Links to movies, pdfs, web pages and so on can be inserted. All hyperlinks must be openable from the ppt. </a:t>
            </a:r>
            <a:endParaRPr/>
          </a:p>
          <a:p>
            <a:pPr indent="0" lvl="0" marL="0" rtl="0" algn="l">
              <a:spcBef>
                <a:spcPts val="300"/>
              </a:spcBef>
              <a:spcAft>
                <a:spcPts val="0"/>
              </a:spcAft>
              <a:buNone/>
            </a:pPr>
            <a:r>
              <a:rPr lang="en-US" sz="100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YouTube).</a:t>
            </a:r>
            <a:endParaRPr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3" name="Google Shape;18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4" name="Google Shape;184;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The slides must be written with sobriety, without the use of too many colors (strictly necessary) and with short sentences. Line spacing 1-1.5.</a:t>
            </a:r>
            <a:endParaRPr/>
          </a:p>
          <a:p>
            <a:pPr indent="0" lvl="0" marL="0" rtl="0" algn="l">
              <a:spcBef>
                <a:spcPts val="300"/>
              </a:spcBef>
              <a:spcAft>
                <a:spcPts val="0"/>
              </a:spcAft>
              <a:buNone/>
            </a:pPr>
            <a:r>
              <a:rPr lang="en-US" sz="1000"/>
              <a:t>Links to movies, pdfs, web pages and so on can be inserted. All hyperlinks must be openable from the ppt. </a:t>
            </a:r>
            <a:endParaRPr/>
          </a:p>
          <a:p>
            <a:pPr indent="0" lvl="0" marL="0" rtl="0" algn="l">
              <a:spcBef>
                <a:spcPts val="300"/>
              </a:spcBef>
              <a:spcAft>
                <a:spcPts val="0"/>
              </a:spcAft>
              <a:buNone/>
            </a:pPr>
            <a:r>
              <a:rPr lang="en-US" sz="100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YouTube).</a:t>
            </a:r>
            <a:endParaRPr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5" name="Google Shape;19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 name="Google Shape;196;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The slides must be written with sobriety, without the use of too many colors (strictly necessary) and with short sentences. Line spacing 1-1.5.</a:t>
            </a:r>
            <a:endParaRPr/>
          </a:p>
          <a:p>
            <a:pPr indent="0" lvl="0" marL="0" rtl="0" algn="l">
              <a:spcBef>
                <a:spcPts val="300"/>
              </a:spcBef>
              <a:spcAft>
                <a:spcPts val="0"/>
              </a:spcAft>
              <a:buNone/>
            </a:pPr>
            <a:r>
              <a:rPr lang="en-US" sz="1000"/>
              <a:t>Links to movies, pdfs, web pages and so on can be inserted. All hyperlinks must be openable from the ppt. </a:t>
            </a:r>
            <a:endParaRPr/>
          </a:p>
          <a:p>
            <a:pPr indent="0" lvl="0" marL="0" rtl="0" algn="l">
              <a:spcBef>
                <a:spcPts val="300"/>
              </a:spcBef>
              <a:spcAft>
                <a:spcPts val="0"/>
              </a:spcAft>
              <a:buNone/>
            </a:pPr>
            <a:r>
              <a:rPr lang="en-US" sz="100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YouTube).</a:t>
            </a:r>
            <a:endParaRPr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1225052" y="2013806"/>
            <a:ext cx="9070385" cy="1387537"/>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28"/>
          <p:cNvSpPr/>
          <p:nvPr/>
        </p:nvSpPr>
        <p:spPr>
          <a:xfrm>
            <a:off x="1" y="0"/>
            <a:ext cx="5760243" cy="6480175"/>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8"/>
          <p:cNvSpPr txBox="1"/>
          <p:nvPr>
            <p:ph type="title"/>
          </p:nvPr>
        </p:nvSpPr>
        <p:spPr>
          <a:xfrm>
            <a:off x="763991" y="2120210"/>
            <a:ext cx="4247422" cy="1072130"/>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noAutofit/>
          </a:bodyPr>
          <a:lstStyle>
            <a:lvl1pPr lvl="0" algn="ctr">
              <a:lnSpc>
                <a:spcPct val="90000"/>
              </a:lnSpc>
              <a:spcBef>
                <a:spcPts val="0"/>
              </a:spcBef>
              <a:spcAft>
                <a:spcPts val="0"/>
              </a:spcAft>
              <a:buClr>
                <a:srgbClr val="262626"/>
              </a:buClr>
              <a:buSzPts val="2079"/>
              <a:buFont typeface="Gill Sans"/>
              <a:buNone/>
              <a:defRPr sz="2079">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8"/>
          <p:cNvSpPr/>
          <p:nvPr>
            <p:ph idx="2" type="pic"/>
          </p:nvPr>
        </p:nvSpPr>
        <p:spPr>
          <a:xfrm>
            <a:off x="5760244" y="0"/>
            <a:ext cx="5766005" cy="6480175"/>
          </a:xfrm>
          <a:prstGeom prst="rect">
            <a:avLst/>
          </a:prstGeom>
          <a:solidFill>
            <a:srgbClr val="BFBFBF"/>
          </a:solidFill>
          <a:ln>
            <a:noFill/>
          </a:ln>
        </p:spPr>
      </p:sp>
      <p:sp>
        <p:nvSpPr>
          <p:cNvPr id="72" name="Google Shape;72;p28"/>
          <p:cNvSpPr txBox="1"/>
          <p:nvPr>
            <p:ph idx="1" type="body"/>
          </p:nvPr>
        </p:nvSpPr>
        <p:spPr>
          <a:xfrm>
            <a:off x="1054125" y="3354344"/>
            <a:ext cx="3585752" cy="2073162"/>
          </a:xfrm>
          <a:prstGeom prst="rect">
            <a:avLst/>
          </a:prstGeom>
          <a:noFill/>
          <a:ln>
            <a:noFill/>
          </a:ln>
        </p:spPr>
        <p:txBody>
          <a:bodyPr anchorCtr="1" anchor="t" bIns="45700" lIns="91425" spcFirstLastPara="1" rIns="91425" wrap="square" tIns="45700">
            <a:normAutofit/>
          </a:bodyPr>
          <a:lstStyle>
            <a:lvl1pPr indent="-228600" lvl="0" marL="457200" algn="ctr">
              <a:lnSpc>
                <a:spcPct val="100000"/>
              </a:lnSpc>
              <a:spcBef>
                <a:spcPts val="945"/>
              </a:spcBef>
              <a:spcAft>
                <a:spcPts val="0"/>
              </a:spcAft>
              <a:buSzPts val="1417"/>
              <a:buNone/>
              <a:defRPr sz="1417">
                <a:solidFill>
                  <a:srgbClr val="FFFFFF"/>
                </a:solidFill>
              </a:defRPr>
            </a:lvl1pPr>
            <a:lvl2pPr indent="-228600" lvl="1" marL="914400" algn="l">
              <a:lnSpc>
                <a:spcPct val="100000"/>
              </a:lnSpc>
              <a:spcBef>
                <a:spcPts val="945"/>
              </a:spcBef>
              <a:spcAft>
                <a:spcPts val="0"/>
              </a:spcAft>
              <a:buSzPts val="1323"/>
              <a:buNone/>
              <a:defRPr sz="1323"/>
            </a:lvl2pPr>
            <a:lvl3pPr indent="-228600" lvl="2" marL="1371600" algn="l">
              <a:lnSpc>
                <a:spcPct val="100000"/>
              </a:lnSpc>
              <a:spcBef>
                <a:spcPts val="945"/>
              </a:spcBef>
              <a:spcAft>
                <a:spcPts val="0"/>
              </a:spcAft>
              <a:buSzPts val="1134"/>
              <a:buNone/>
              <a:defRPr sz="1134"/>
            </a:lvl3pPr>
            <a:lvl4pPr indent="-228600" lvl="3" marL="1828800" algn="l">
              <a:lnSpc>
                <a:spcPct val="100000"/>
              </a:lnSpc>
              <a:spcBef>
                <a:spcPts val="945"/>
              </a:spcBef>
              <a:spcAft>
                <a:spcPts val="0"/>
              </a:spcAft>
              <a:buSzPts val="945"/>
              <a:buNone/>
              <a:defRPr sz="945"/>
            </a:lvl4pPr>
            <a:lvl5pPr indent="-228600" lvl="4" marL="2286000" algn="l">
              <a:lnSpc>
                <a:spcPct val="100000"/>
              </a:lnSpc>
              <a:spcBef>
                <a:spcPts val="945"/>
              </a:spcBef>
              <a:spcAft>
                <a:spcPts val="0"/>
              </a:spcAft>
              <a:buSzPts val="945"/>
              <a:buNone/>
              <a:defRPr sz="945"/>
            </a:lvl5pPr>
            <a:lvl6pPr indent="-228600" lvl="5" marL="2743200" algn="l">
              <a:lnSpc>
                <a:spcPct val="100000"/>
              </a:lnSpc>
              <a:spcBef>
                <a:spcPts val="945"/>
              </a:spcBef>
              <a:spcAft>
                <a:spcPts val="0"/>
              </a:spcAft>
              <a:buSzPts val="945"/>
              <a:buNone/>
              <a:defRPr sz="945"/>
            </a:lvl6pPr>
            <a:lvl7pPr indent="-228600" lvl="6" marL="3200400" algn="l">
              <a:lnSpc>
                <a:spcPct val="100000"/>
              </a:lnSpc>
              <a:spcBef>
                <a:spcPts val="945"/>
              </a:spcBef>
              <a:spcAft>
                <a:spcPts val="0"/>
              </a:spcAft>
              <a:buSzPts val="945"/>
              <a:buNone/>
              <a:defRPr sz="945"/>
            </a:lvl7pPr>
            <a:lvl8pPr indent="-228600" lvl="7" marL="3657600" algn="l">
              <a:lnSpc>
                <a:spcPct val="100000"/>
              </a:lnSpc>
              <a:spcBef>
                <a:spcPts val="945"/>
              </a:spcBef>
              <a:spcAft>
                <a:spcPts val="0"/>
              </a:spcAft>
              <a:buSzPts val="945"/>
              <a:buNone/>
              <a:defRPr sz="945"/>
            </a:lvl8pPr>
            <a:lvl9pPr indent="-228600" lvl="8" marL="4114800" algn="l">
              <a:lnSpc>
                <a:spcPct val="100000"/>
              </a:lnSpc>
              <a:spcBef>
                <a:spcPts val="945"/>
              </a:spcBef>
              <a:spcAft>
                <a:spcPts val="0"/>
              </a:spcAft>
              <a:buSzPts val="945"/>
              <a:buNone/>
              <a:defRPr sz="945"/>
            </a:lvl9pPr>
          </a:lstStyle>
          <a:p/>
        </p:txBody>
      </p:sp>
      <p:sp>
        <p:nvSpPr>
          <p:cNvPr id="73" name="Google Shape;73;p28"/>
          <p:cNvSpPr txBox="1"/>
          <p:nvPr>
            <p:ph idx="10" type="dt"/>
          </p:nvPr>
        </p:nvSpPr>
        <p:spPr>
          <a:xfrm>
            <a:off x="7390640" y="5895103"/>
            <a:ext cx="2602075" cy="3061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8"/>
          <p:cNvSpPr txBox="1"/>
          <p:nvPr>
            <p:ph idx="11" type="ftr"/>
          </p:nvPr>
        </p:nvSpPr>
        <p:spPr>
          <a:xfrm>
            <a:off x="760353" y="5892639"/>
            <a:ext cx="4842533" cy="3024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8"/>
          <p:cNvSpPr/>
          <p:nvPr>
            <p:ph idx="12" type="sldNum"/>
          </p:nvPr>
        </p:nvSpPr>
        <p:spPr>
          <a:xfrm>
            <a:off x="10166341" y="5875359"/>
            <a:ext cx="345615" cy="345609"/>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29"/>
          <p:cNvSpPr txBox="1"/>
          <p:nvPr>
            <p:ph type="title"/>
          </p:nvPr>
        </p:nvSpPr>
        <p:spPr>
          <a:xfrm>
            <a:off x="2108250" y="911545"/>
            <a:ext cx="7303989" cy="112323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9"/>
          <p:cNvSpPr txBox="1"/>
          <p:nvPr>
            <p:ph idx="1" type="body"/>
          </p:nvPr>
        </p:nvSpPr>
        <p:spPr>
          <a:xfrm rot="5400000">
            <a:off x="4294701" y="306257"/>
            <a:ext cx="2931087" cy="730398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45"/>
              </a:spcBef>
              <a:spcAft>
                <a:spcPts val="0"/>
              </a:spcAft>
              <a:buSzPts val="1800"/>
              <a:buChar char="•"/>
              <a:defRPr/>
            </a:lvl1pPr>
            <a:lvl2pPr indent="-342900" lvl="1" marL="914400" algn="l">
              <a:lnSpc>
                <a:spcPct val="100000"/>
              </a:lnSpc>
              <a:spcBef>
                <a:spcPts val="945"/>
              </a:spcBef>
              <a:spcAft>
                <a:spcPts val="0"/>
              </a:spcAft>
              <a:buSzPts val="1800"/>
              <a:buChar char="•"/>
              <a:defRPr/>
            </a:lvl2pPr>
            <a:lvl3pPr indent="-342900" lvl="2" marL="1371600" algn="l">
              <a:lnSpc>
                <a:spcPct val="100000"/>
              </a:lnSpc>
              <a:spcBef>
                <a:spcPts val="945"/>
              </a:spcBef>
              <a:spcAft>
                <a:spcPts val="0"/>
              </a:spcAft>
              <a:buSzPts val="1800"/>
              <a:buChar char="•"/>
              <a:defRPr/>
            </a:lvl3pPr>
            <a:lvl4pPr indent="-342900" lvl="3" marL="1828800" algn="l">
              <a:lnSpc>
                <a:spcPct val="100000"/>
              </a:lnSpc>
              <a:spcBef>
                <a:spcPts val="945"/>
              </a:spcBef>
              <a:spcAft>
                <a:spcPts val="0"/>
              </a:spcAft>
              <a:buSzPts val="1800"/>
              <a:buChar char="•"/>
              <a:defRPr/>
            </a:lvl4pPr>
            <a:lvl5pPr indent="-342900" lvl="4" marL="2286000" algn="l">
              <a:lnSpc>
                <a:spcPct val="100000"/>
              </a:lnSpc>
              <a:spcBef>
                <a:spcPts val="945"/>
              </a:spcBef>
              <a:spcAft>
                <a:spcPts val="0"/>
              </a:spcAft>
              <a:buSzPts val="1800"/>
              <a:buChar char="•"/>
              <a:defRPr/>
            </a:lvl5pPr>
            <a:lvl6pPr indent="-342900" lvl="5" marL="2743200" algn="l">
              <a:lnSpc>
                <a:spcPct val="100000"/>
              </a:lnSpc>
              <a:spcBef>
                <a:spcPts val="945"/>
              </a:spcBef>
              <a:spcAft>
                <a:spcPts val="0"/>
              </a:spcAft>
              <a:buSzPts val="1800"/>
              <a:buChar char="•"/>
              <a:defRPr/>
            </a:lvl6pPr>
            <a:lvl7pPr indent="-342900" lvl="6" marL="3200400" algn="l">
              <a:lnSpc>
                <a:spcPct val="100000"/>
              </a:lnSpc>
              <a:spcBef>
                <a:spcPts val="945"/>
              </a:spcBef>
              <a:spcAft>
                <a:spcPts val="0"/>
              </a:spcAft>
              <a:buSzPts val="1800"/>
              <a:buChar char="•"/>
              <a:defRPr/>
            </a:lvl7pPr>
            <a:lvl8pPr indent="-342900" lvl="7" marL="3657600" algn="l">
              <a:lnSpc>
                <a:spcPct val="100000"/>
              </a:lnSpc>
              <a:spcBef>
                <a:spcPts val="945"/>
              </a:spcBef>
              <a:spcAft>
                <a:spcPts val="0"/>
              </a:spcAft>
              <a:buSzPts val="1800"/>
              <a:buChar char="•"/>
              <a:defRPr/>
            </a:lvl8pPr>
            <a:lvl9pPr indent="-342900" lvl="8" marL="4114800" algn="l">
              <a:lnSpc>
                <a:spcPct val="100000"/>
              </a:lnSpc>
              <a:spcBef>
                <a:spcPts val="945"/>
              </a:spcBef>
              <a:spcAft>
                <a:spcPts val="0"/>
              </a:spcAft>
              <a:buSzPts val="1800"/>
              <a:buChar char="•"/>
              <a:defRPr/>
            </a:lvl9pPr>
          </a:lstStyle>
          <a:p/>
        </p:txBody>
      </p:sp>
      <p:sp>
        <p:nvSpPr>
          <p:cNvPr id="79" name="Google Shape;79;p29"/>
          <p:cNvSpPr txBox="1"/>
          <p:nvPr>
            <p:ph idx="10" type="dt"/>
          </p:nvPr>
        </p:nvSpPr>
        <p:spPr>
          <a:xfrm>
            <a:off x="7390640" y="5895103"/>
            <a:ext cx="2602075" cy="3061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9"/>
          <p:cNvSpPr txBox="1"/>
          <p:nvPr>
            <p:ph idx="11" type="ftr"/>
          </p:nvPr>
        </p:nvSpPr>
        <p:spPr>
          <a:xfrm>
            <a:off x="1512064" y="5892639"/>
            <a:ext cx="5576163" cy="3024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9"/>
          <p:cNvSpPr/>
          <p:nvPr>
            <p:ph idx="12" type="sldNum"/>
          </p:nvPr>
        </p:nvSpPr>
        <p:spPr>
          <a:xfrm>
            <a:off x="10166341" y="5875359"/>
            <a:ext cx="345615" cy="345609"/>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30"/>
          <p:cNvSpPr txBox="1"/>
          <p:nvPr>
            <p:ph type="title"/>
          </p:nvPr>
        </p:nvSpPr>
        <p:spPr>
          <a:xfrm rot="5400000">
            <a:off x="6435593" y="2626546"/>
            <a:ext cx="4708927" cy="1227083"/>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30"/>
          <p:cNvSpPr txBox="1"/>
          <p:nvPr>
            <p:ph idx="1" type="body"/>
          </p:nvPr>
        </p:nvSpPr>
        <p:spPr>
          <a:xfrm rot="5400000">
            <a:off x="2682331" y="311544"/>
            <a:ext cx="4708927" cy="585708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45"/>
              </a:spcBef>
              <a:spcAft>
                <a:spcPts val="0"/>
              </a:spcAft>
              <a:buSzPts val="1800"/>
              <a:buChar char="•"/>
              <a:defRPr/>
            </a:lvl1pPr>
            <a:lvl2pPr indent="-342900" lvl="1" marL="914400" algn="l">
              <a:lnSpc>
                <a:spcPct val="100000"/>
              </a:lnSpc>
              <a:spcBef>
                <a:spcPts val="945"/>
              </a:spcBef>
              <a:spcAft>
                <a:spcPts val="0"/>
              </a:spcAft>
              <a:buSzPts val="1800"/>
              <a:buChar char="•"/>
              <a:defRPr/>
            </a:lvl2pPr>
            <a:lvl3pPr indent="-342900" lvl="2" marL="1371600" algn="l">
              <a:lnSpc>
                <a:spcPct val="100000"/>
              </a:lnSpc>
              <a:spcBef>
                <a:spcPts val="945"/>
              </a:spcBef>
              <a:spcAft>
                <a:spcPts val="0"/>
              </a:spcAft>
              <a:buSzPts val="1800"/>
              <a:buChar char="•"/>
              <a:defRPr/>
            </a:lvl3pPr>
            <a:lvl4pPr indent="-342900" lvl="3" marL="1828800" algn="l">
              <a:lnSpc>
                <a:spcPct val="100000"/>
              </a:lnSpc>
              <a:spcBef>
                <a:spcPts val="945"/>
              </a:spcBef>
              <a:spcAft>
                <a:spcPts val="0"/>
              </a:spcAft>
              <a:buSzPts val="1800"/>
              <a:buChar char="•"/>
              <a:defRPr/>
            </a:lvl4pPr>
            <a:lvl5pPr indent="-342900" lvl="4" marL="2286000" algn="l">
              <a:lnSpc>
                <a:spcPct val="100000"/>
              </a:lnSpc>
              <a:spcBef>
                <a:spcPts val="945"/>
              </a:spcBef>
              <a:spcAft>
                <a:spcPts val="0"/>
              </a:spcAft>
              <a:buSzPts val="1800"/>
              <a:buChar char="•"/>
              <a:defRPr/>
            </a:lvl5pPr>
            <a:lvl6pPr indent="-342900" lvl="5" marL="2743200" algn="l">
              <a:lnSpc>
                <a:spcPct val="100000"/>
              </a:lnSpc>
              <a:spcBef>
                <a:spcPts val="945"/>
              </a:spcBef>
              <a:spcAft>
                <a:spcPts val="0"/>
              </a:spcAft>
              <a:buSzPts val="1800"/>
              <a:buChar char="•"/>
              <a:defRPr/>
            </a:lvl6pPr>
            <a:lvl7pPr indent="-342900" lvl="6" marL="3200400" algn="l">
              <a:lnSpc>
                <a:spcPct val="100000"/>
              </a:lnSpc>
              <a:spcBef>
                <a:spcPts val="945"/>
              </a:spcBef>
              <a:spcAft>
                <a:spcPts val="0"/>
              </a:spcAft>
              <a:buSzPts val="1800"/>
              <a:buChar char="•"/>
              <a:defRPr/>
            </a:lvl7pPr>
            <a:lvl8pPr indent="-342900" lvl="7" marL="3657600" algn="l">
              <a:lnSpc>
                <a:spcPct val="100000"/>
              </a:lnSpc>
              <a:spcBef>
                <a:spcPts val="945"/>
              </a:spcBef>
              <a:spcAft>
                <a:spcPts val="0"/>
              </a:spcAft>
              <a:buSzPts val="1800"/>
              <a:buChar char="•"/>
              <a:defRPr/>
            </a:lvl8pPr>
            <a:lvl9pPr indent="-342900" lvl="8" marL="4114800" algn="l">
              <a:lnSpc>
                <a:spcPct val="100000"/>
              </a:lnSpc>
              <a:spcBef>
                <a:spcPts val="945"/>
              </a:spcBef>
              <a:spcAft>
                <a:spcPts val="0"/>
              </a:spcAft>
              <a:buSzPts val="1800"/>
              <a:buChar char="•"/>
              <a:defRPr/>
            </a:lvl9pPr>
          </a:lstStyle>
          <a:p/>
        </p:txBody>
      </p:sp>
      <p:sp>
        <p:nvSpPr>
          <p:cNvPr id="85" name="Google Shape;85;p30"/>
          <p:cNvSpPr txBox="1"/>
          <p:nvPr>
            <p:ph idx="10" type="dt"/>
          </p:nvPr>
        </p:nvSpPr>
        <p:spPr>
          <a:xfrm>
            <a:off x="7390640" y="5895103"/>
            <a:ext cx="2602075" cy="3061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0"/>
          <p:cNvSpPr txBox="1"/>
          <p:nvPr>
            <p:ph idx="11" type="ftr"/>
          </p:nvPr>
        </p:nvSpPr>
        <p:spPr>
          <a:xfrm>
            <a:off x="1512064" y="5892639"/>
            <a:ext cx="5576163" cy="3024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0"/>
          <p:cNvSpPr/>
          <p:nvPr>
            <p:ph idx="12" type="sldNum"/>
          </p:nvPr>
        </p:nvSpPr>
        <p:spPr>
          <a:xfrm>
            <a:off x="10166341" y="5875359"/>
            <a:ext cx="345615" cy="345609"/>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4" name="Shape 94"/>
        <p:cNvGrpSpPr/>
        <p:nvPr/>
      </p:nvGrpSpPr>
      <p:grpSpPr>
        <a:xfrm>
          <a:off x="0" y="0"/>
          <a:ext cx="0" cy="0"/>
          <a:chOff x="0" y="0"/>
          <a:chExt cx="0" cy="0"/>
        </a:xfrm>
      </p:grpSpPr>
      <p:sp>
        <p:nvSpPr>
          <p:cNvPr id="95" name="Google Shape;95;p20"/>
          <p:cNvSpPr txBox="1"/>
          <p:nvPr>
            <p:ph type="title"/>
          </p:nvPr>
        </p:nvSpPr>
        <p:spPr>
          <a:xfrm>
            <a:off x="2108250" y="911545"/>
            <a:ext cx="7303989" cy="112323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20"/>
          <p:cNvSpPr txBox="1"/>
          <p:nvPr>
            <p:ph idx="1" type="body"/>
          </p:nvPr>
        </p:nvSpPr>
        <p:spPr>
          <a:xfrm>
            <a:off x="2108250" y="2492708"/>
            <a:ext cx="7303989" cy="2931087"/>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45"/>
              </a:spcBef>
              <a:spcAft>
                <a:spcPts val="0"/>
              </a:spcAft>
              <a:buSzPts val="1800"/>
              <a:buChar char="•"/>
              <a:defRPr/>
            </a:lvl1pPr>
            <a:lvl2pPr indent="-342900" lvl="1" marL="914400" algn="l">
              <a:lnSpc>
                <a:spcPct val="100000"/>
              </a:lnSpc>
              <a:spcBef>
                <a:spcPts val="945"/>
              </a:spcBef>
              <a:spcAft>
                <a:spcPts val="0"/>
              </a:spcAft>
              <a:buSzPts val="1800"/>
              <a:buChar char="•"/>
              <a:defRPr/>
            </a:lvl2pPr>
            <a:lvl3pPr indent="-342900" lvl="2" marL="1371600" algn="l">
              <a:lnSpc>
                <a:spcPct val="100000"/>
              </a:lnSpc>
              <a:spcBef>
                <a:spcPts val="945"/>
              </a:spcBef>
              <a:spcAft>
                <a:spcPts val="0"/>
              </a:spcAft>
              <a:buSzPts val="1800"/>
              <a:buChar char="•"/>
              <a:defRPr/>
            </a:lvl3pPr>
            <a:lvl4pPr indent="-342900" lvl="3" marL="1828800" algn="l">
              <a:lnSpc>
                <a:spcPct val="100000"/>
              </a:lnSpc>
              <a:spcBef>
                <a:spcPts val="945"/>
              </a:spcBef>
              <a:spcAft>
                <a:spcPts val="0"/>
              </a:spcAft>
              <a:buSzPts val="1800"/>
              <a:buChar char="•"/>
              <a:defRPr/>
            </a:lvl4pPr>
            <a:lvl5pPr indent="-342900" lvl="4" marL="2286000" algn="l">
              <a:lnSpc>
                <a:spcPct val="100000"/>
              </a:lnSpc>
              <a:spcBef>
                <a:spcPts val="945"/>
              </a:spcBef>
              <a:spcAft>
                <a:spcPts val="0"/>
              </a:spcAft>
              <a:buSzPts val="1800"/>
              <a:buChar char="•"/>
              <a:defRPr/>
            </a:lvl5pPr>
            <a:lvl6pPr indent="-342900" lvl="5" marL="2743200" algn="l">
              <a:lnSpc>
                <a:spcPct val="100000"/>
              </a:lnSpc>
              <a:spcBef>
                <a:spcPts val="945"/>
              </a:spcBef>
              <a:spcAft>
                <a:spcPts val="0"/>
              </a:spcAft>
              <a:buSzPts val="1800"/>
              <a:buChar char="•"/>
              <a:defRPr/>
            </a:lvl6pPr>
            <a:lvl7pPr indent="-342900" lvl="6" marL="3200400" algn="l">
              <a:lnSpc>
                <a:spcPct val="100000"/>
              </a:lnSpc>
              <a:spcBef>
                <a:spcPts val="945"/>
              </a:spcBef>
              <a:spcAft>
                <a:spcPts val="0"/>
              </a:spcAft>
              <a:buSzPts val="1800"/>
              <a:buChar char="•"/>
              <a:defRPr/>
            </a:lvl7pPr>
            <a:lvl8pPr indent="-342900" lvl="7" marL="3657600" algn="l">
              <a:lnSpc>
                <a:spcPct val="100000"/>
              </a:lnSpc>
              <a:spcBef>
                <a:spcPts val="945"/>
              </a:spcBef>
              <a:spcAft>
                <a:spcPts val="0"/>
              </a:spcAft>
              <a:buSzPts val="1800"/>
              <a:buChar char="•"/>
              <a:defRPr/>
            </a:lvl8pPr>
            <a:lvl9pPr indent="-342900" lvl="8" marL="4114800" algn="l">
              <a:lnSpc>
                <a:spcPct val="100000"/>
              </a:lnSpc>
              <a:spcBef>
                <a:spcPts val="945"/>
              </a:spcBef>
              <a:spcAft>
                <a:spcPts val="0"/>
              </a:spcAft>
              <a:buSzPts val="1800"/>
              <a:buChar char="•"/>
              <a:defRPr/>
            </a:lvl9pPr>
          </a:lstStyle>
          <a:p/>
        </p:txBody>
      </p:sp>
      <p:sp>
        <p:nvSpPr>
          <p:cNvPr id="97" name="Google Shape;97;p20"/>
          <p:cNvSpPr txBox="1"/>
          <p:nvPr>
            <p:ph idx="10" type="dt"/>
          </p:nvPr>
        </p:nvSpPr>
        <p:spPr>
          <a:xfrm>
            <a:off x="7390640" y="5895103"/>
            <a:ext cx="2602075" cy="3061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33666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0"/>
          <p:cNvSpPr txBox="1"/>
          <p:nvPr>
            <p:ph idx="11" type="ftr"/>
          </p:nvPr>
        </p:nvSpPr>
        <p:spPr>
          <a:xfrm>
            <a:off x="1512064" y="5892639"/>
            <a:ext cx="5576163" cy="3024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0"/>
          <p:cNvSpPr/>
          <p:nvPr>
            <p:ph idx="12" type="sldNum"/>
          </p:nvPr>
        </p:nvSpPr>
        <p:spPr>
          <a:xfrm>
            <a:off x="10166341" y="5875359"/>
            <a:ext cx="345615" cy="345609"/>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8"/>
          <p:cNvSpPr txBox="1"/>
          <p:nvPr>
            <p:ph type="title"/>
          </p:nvPr>
        </p:nvSpPr>
        <p:spPr>
          <a:xfrm>
            <a:off x="2108250" y="911545"/>
            <a:ext cx="7303989" cy="112323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8"/>
          <p:cNvSpPr txBox="1"/>
          <p:nvPr>
            <p:ph idx="1" type="body"/>
          </p:nvPr>
        </p:nvSpPr>
        <p:spPr>
          <a:xfrm>
            <a:off x="2108250" y="2492708"/>
            <a:ext cx="7303989" cy="2931087"/>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45"/>
              </a:spcBef>
              <a:spcAft>
                <a:spcPts val="0"/>
              </a:spcAft>
              <a:buSzPts val="1800"/>
              <a:buChar char="•"/>
              <a:defRPr/>
            </a:lvl1pPr>
            <a:lvl2pPr indent="-342900" lvl="1" marL="914400" algn="l">
              <a:lnSpc>
                <a:spcPct val="100000"/>
              </a:lnSpc>
              <a:spcBef>
                <a:spcPts val="945"/>
              </a:spcBef>
              <a:spcAft>
                <a:spcPts val="0"/>
              </a:spcAft>
              <a:buSzPts val="1800"/>
              <a:buChar char="•"/>
              <a:defRPr/>
            </a:lvl2pPr>
            <a:lvl3pPr indent="-342900" lvl="2" marL="1371600" algn="l">
              <a:lnSpc>
                <a:spcPct val="100000"/>
              </a:lnSpc>
              <a:spcBef>
                <a:spcPts val="945"/>
              </a:spcBef>
              <a:spcAft>
                <a:spcPts val="0"/>
              </a:spcAft>
              <a:buSzPts val="1800"/>
              <a:buChar char="•"/>
              <a:defRPr/>
            </a:lvl3pPr>
            <a:lvl4pPr indent="-342900" lvl="3" marL="1828800" algn="l">
              <a:lnSpc>
                <a:spcPct val="100000"/>
              </a:lnSpc>
              <a:spcBef>
                <a:spcPts val="945"/>
              </a:spcBef>
              <a:spcAft>
                <a:spcPts val="0"/>
              </a:spcAft>
              <a:buSzPts val="1800"/>
              <a:buChar char="•"/>
              <a:defRPr/>
            </a:lvl4pPr>
            <a:lvl5pPr indent="-342900" lvl="4" marL="2286000" algn="l">
              <a:lnSpc>
                <a:spcPct val="100000"/>
              </a:lnSpc>
              <a:spcBef>
                <a:spcPts val="945"/>
              </a:spcBef>
              <a:spcAft>
                <a:spcPts val="0"/>
              </a:spcAft>
              <a:buSzPts val="1800"/>
              <a:buChar char="•"/>
              <a:defRPr/>
            </a:lvl5pPr>
            <a:lvl6pPr indent="-342900" lvl="5" marL="2743200" algn="l">
              <a:lnSpc>
                <a:spcPct val="100000"/>
              </a:lnSpc>
              <a:spcBef>
                <a:spcPts val="945"/>
              </a:spcBef>
              <a:spcAft>
                <a:spcPts val="0"/>
              </a:spcAft>
              <a:buSzPts val="1800"/>
              <a:buChar char="•"/>
              <a:defRPr/>
            </a:lvl6pPr>
            <a:lvl7pPr indent="-342900" lvl="6" marL="3200400" algn="l">
              <a:lnSpc>
                <a:spcPct val="100000"/>
              </a:lnSpc>
              <a:spcBef>
                <a:spcPts val="945"/>
              </a:spcBef>
              <a:spcAft>
                <a:spcPts val="0"/>
              </a:spcAft>
              <a:buSzPts val="1800"/>
              <a:buChar char="•"/>
              <a:defRPr/>
            </a:lvl7pPr>
            <a:lvl8pPr indent="-342900" lvl="7" marL="3657600" algn="l">
              <a:lnSpc>
                <a:spcPct val="100000"/>
              </a:lnSpc>
              <a:spcBef>
                <a:spcPts val="945"/>
              </a:spcBef>
              <a:spcAft>
                <a:spcPts val="0"/>
              </a:spcAft>
              <a:buSzPts val="1800"/>
              <a:buChar char="•"/>
              <a:defRPr/>
            </a:lvl8pPr>
            <a:lvl9pPr indent="-342900" lvl="8" marL="4114800" algn="l">
              <a:lnSpc>
                <a:spcPct val="100000"/>
              </a:lnSpc>
              <a:spcBef>
                <a:spcPts val="945"/>
              </a:spcBef>
              <a:spcAft>
                <a:spcPts val="0"/>
              </a:spcAft>
              <a:buSzPts val="1800"/>
              <a:buChar char="•"/>
              <a:defRPr/>
            </a:lvl9pPr>
          </a:lstStyle>
          <a:p/>
        </p:txBody>
      </p:sp>
      <p:sp>
        <p:nvSpPr>
          <p:cNvPr id="20" name="Google Shape;20;p18"/>
          <p:cNvSpPr txBox="1"/>
          <p:nvPr>
            <p:ph idx="10" type="dt"/>
          </p:nvPr>
        </p:nvSpPr>
        <p:spPr>
          <a:xfrm>
            <a:off x="7390640" y="5895103"/>
            <a:ext cx="2602075" cy="3061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33666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8"/>
          <p:cNvSpPr txBox="1"/>
          <p:nvPr>
            <p:ph idx="11" type="ftr"/>
          </p:nvPr>
        </p:nvSpPr>
        <p:spPr>
          <a:xfrm>
            <a:off x="1512064" y="5892639"/>
            <a:ext cx="5576163" cy="3024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8"/>
          <p:cNvSpPr/>
          <p:nvPr>
            <p:ph idx="12" type="sldNum"/>
          </p:nvPr>
        </p:nvSpPr>
        <p:spPr>
          <a:xfrm>
            <a:off x="10166341" y="5875359"/>
            <a:ext cx="345615" cy="345609"/>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accent2"/>
        </a:solidFill>
      </p:bgPr>
    </p:bg>
    <p:spTree>
      <p:nvGrpSpPr>
        <p:cNvPr id="23" name="Shape 23"/>
        <p:cNvGrpSpPr/>
        <p:nvPr/>
      </p:nvGrpSpPr>
      <p:grpSpPr>
        <a:xfrm>
          <a:off x="0" y="0"/>
          <a:ext cx="0" cy="0"/>
          <a:chOff x="0" y="0"/>
          <a:chExt cx="0" cy="0"/>
        </a:xfrm>
      </p:grpSpPr>
      <p:sp>
        <p:nvSpPr>
          <p:cNvPr id="24" name="Google Shape;24;p21"/>
          <p:cNvSpPr txBox="1"/>
          <p:nvPr>
            <p:ph type="ctrTitle"/>
          </p:nvPr>
        </p:nvSpPr>
        <p:spPr>
          <a:xfrm>
            <a:off x="1512064" y="2255252"/>
            <a:ext cx="8496360" cy="1555242"/>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algn="ctr">
              <a:lnSpc>
                <a:spcPct val="90000"/>
              </a:lnSpc>
              <a:spcBef>
                <a:spcPts val="0"/>
              </a:spcBef>
              <a:spcAft>
                <a:spcPts val="0"/>
              </a:spcAft>
              <a:buClr>
                <a:srgbClr val="262626"/>
              </a:buClr>
              <a:buSzPts val="3591"/>
              <a:buFont typeface="Gill Sans"/>
              <a:buNone/>
              <a:defRPr sz="3591">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1"/>
          <p:cNvSpPr txBox="1"/>
          <p:nvPr>
            <p:ph idx="1" type="subTitle"/>
          </p:nvPr>
        </p:nvSpPr>
        <p:spPr>
          <a:xfrm>
            <a:off x="2546748" y="4112751"/>
            <a:ext cx="6426992" cy="1171585"/>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945"/>
              </a:spcBef>
              <a:spcAft>
                <a:spcPts val="0"/>
              </a:spcAft>
              <a:buSzPts val="1890"/>
              <a:buNone/>
              <a:defRPr sz="1890">
                <a:solidFill>
                  <a:srgbClr val="FEFEFE"/>
                </a:solidFill>
              </a:defRPr>
            </a:lvl1pPr>
            <a:lvl2pPr lvl="1" algn="ctr">
              <a:lnSpc>
                <a:spcPct val="100000"/>
              </a:lnSpc>
              <a:spcBef>
                <a:spcPts val="945"/>
              </a:spcBef>
              <a:spcAft>
                <a:spcPts val="0"/>
              </a:spcAft>
              <a:buSzPts val="1890"/>
              <a:buNone/>
              <a:defRPr sz="1890"/>
            </a:lvl2pPr>
            <a:lvl3pPr lvl="2" algn="ctr">
              <a:lnSpc>
                <a:spcPct val="100000"/>
              </a:lnSpc>
              <a:spcBef>
                <a:spcPts val="945"/>
              </a:spcBef>
              <a:spcAft>
                <a:spcPts val="0"/>
              </a:spcAft>
              <a:buSzPts val="1701"/>
              <a:buNone/>
              <a:defRPr sz="1701"/>
            </a:lvl3pPr>
            <a:lvl4pPr lvl="3" algn="ctr">
              <a:lnSpc>
                <a:spcPct val="100000"/>
              </a:lnSpc>
              <a:spcBef>
                <a:spcPts val="945"/>
              </a:spcBef>
              <a:spcAft>
                <a:spcPts val="0"/>
              </a:spcAft>
              <a:buSzPts val="1512"/>
              <a:buNone/>
              <a:defRPr sz="1512"/>
            </a:lvl4pPr>
            <a:lvl5pPr lvl="4" algn="ctr">
              <a:lnSpc>
                <a:spcPct val="100000"/>
              </a:lnSpc>
              <a:spcBef>
                <a:spcPts val="945"/>
              </a:spcBef>
              <a:spcAft>
                <a:spcPts val="0"/>
              </a:spcAft>
              <a:buSzPts val="1512"/>
              <a:buNone/>
              <a:defRPr sz="1512"/>
            </a:lvl5pPr>
            <a:lvl6pPr lvl="5" algn="ctr">
              <a:lnSpc>
                <a:spcPct val="100000"/>
              </a:lnSpc>
              <a:spcBef>
                <a:spcPts val="945"/>
              </a:spcBef>
              <a:spcAft>
                <a:spcPts val="0"/>
              </a:spcAft>
              <a:buSzPts val="1512"/>
              <a:buNone/>
              <a:defRPr sz="1512"/>
            </a:lvl6pPr>
            <a:lvl7pPr lvl="6" algn="ctr">
              <a:lnSpc>
                <a:spcPct val="100000"/>
              </a:lnSpc>
              <a:spcBef>
                <a:spcPts val="945"/>
              </a:spcBef>
              <a:spcAft>
                <a:spcPts val="0"/>
              </a:spcAft>
              <a:buSzPts val="1512"/>
              <a:buNone/>
              <a:defRPr sz="1512"/>
            </a:lvl7pPr>
            <a:lvl8pPr lvl="7" algn="ctr">
              <a:lnSpc>
                <a:spcPct val="100000"/>
              </a:lnSpc>
              <a:spcBef>
                <a:spcPts val="945"/>
              </a:spcBef>
              <a:spcAft>
                <a:spcPts val="0"/>
              </a:spcAft>
              <a:buSzPts val="1512"/>
              <a:buNone/>
              <a:defRPr sz="1512"/>
            </a:lvl8pPr>
            <a:lvl9pPr lvl="8" algn="ctr">
              <a:lnSpc>
                <a:spcPct val="100000"/>
              </a:lnSpc>
              <a:spcBef>
                <a:spcPts val="945"/>
              </a:spcBef>
              <a:spcAft>
                <a:spcPts val="0"/>
              </a:spcAft>
              <a:buSzPts val="1512"/>
              <a:buNone/>
              <a:defRPr sz="1512"/>
            </a:lvl9pPr>
          </a:lstStyle>
          <a:p/>
        </p:txBody>
      </p:sp>
      <p:sp>
        <p:nvSpPr>
          <p:cNvPr id="26" name="Google Shape;26;p21"/>
          <p:cNvSpPr txBox="1"/>
          <p:nvPr>
            <p:ph idx="10" type="dt"/>
          </p:nvPr>
        </p:nvSpPr>
        <p:spPr>
          <a:xfrm>
            <a:off x="7390640" y="5895103"/>
            <a:ext cx="2602075" cy="3061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1"/>
          <p:cNvSpPr txBox="1"/>
          <p:nvPr>
            <p:ph idx="11" type="ftr"/>
          </p:nvPr>
        </p:nvSpPr>
        <p:spPr>
          <a:xfrm>
            <a:off x="1512064" y="5892639"/>
            <a:ext cx="5576163" cy="3024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1"/>
          <p:cNvSpPr/>
          <p:nvPr>
            <p:ph idx="12" type="sldNum"/>
          </p:nvPr>
        </p:nvSpPr>
        <p:spPr>
          <a:xfrm>
            <a:off x="10166341" y="5875359"/>
            <a:ext cx="345615" cy="345609"/>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1"/>
        </a:solidFill>
      </p:bgPr>
    </p:bg>
    <p:spTree>
      <p:nvGrpSpPr>
        <p:cNvPr id="29" name="Shape 29"/>
        <p:cNvGrpSpPr/>
        <p:nvPr/>
      </p:nvGrpSpPr>
      <p:grpSpPr>
        <a:xfrm>
          <a:off x="0" y="0"/>
          <a:ext cx="0" cy="0"/>
          <a:chOff x="0" y="0"/>
          <a:chExt cx="0" cy="0"/>
        </a:xfrm>
      </p:grpSpPr>
      <p:sp>
        <p:nvSpPr>
          <p:cNvPr id="30" name="Google Shape;30;p22"/>
          <p:cNvSpPr txBox="1"/>
          <p:nvPr>
            <p:ph type="title"/>
          </p:nvPr>
        </p:nvSpPr>
        <p:spPr>
          <a:xfrm>
            <a:off x="1512064" y="2255252"/>
            <a:ext cx="8496360" cy="1555242"/>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algn="ctr">
              <a:lnSpc>
                <a:spcPct val="90000"/>
              </a:lnSpc>
              <a:spcBef>
                <a:spcPts val="0"/>
              </a:spcBef>
              <a:spcAft>
                <a:spcPts val="0"/>
              </a:spcAft>
              <a:buClr>
                <a:srgbClr val="262626"/>
              </a:buClr>
              <a:buSzPts val="3591"/>
              <a:buFont typeface="Gill Sans"/>
              <a:buNone/>
              <a:defRPr sz="3591">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2"/>
          <p:cNvSpPr txBox="1"/>
          <p:nvPr>
            <p:ph idx="1" type="body"/>
          </p:nvPr>
        </p:nvSpPr>
        <p:spPr>
          <a:xfrm>
            <a:off x="2546748" y="4112677"/>
            <a:ext cx="6426992" cy="1195385"/>
          </a:xfrm>
          <a:prstGeom prst="rect">
            <a:avLst/>
          </a:prstGeom>
          <a:noFill/>
          <a:ln>
            <a:noFill/>
          </a:ln>
        </p:spPr>
        <p:txBody>
          <a:bodyPr anchorCtr="1" anchor="t" bIns="45700" lIns="91425" spcFirstLastPara="1" rIns="91425" wrap="square" tIns="45700">
            <a:normAutofit/>
          </a:bodyPr>
          <a:lstStyle>
            <a:lvl1pPr indent="-228600" lvl="0" marL="457200" algn="l">
              <a:lnSpc>
                <a:spcPct val="100000"/>
              </a:lnSpc>
              <a:spcBef>
                <a:spcPts val="945"/>
              </a:spcBef>
              <a:spcAft>
                <a:spcPts val="0"/>
              </a:spcAft>
              <a:buSzPts val="1890"/>
              <a:buNone/>
              <a:defRPr sz="1890">
                <a:solidFill>
                  <a:schemeClr val="lt1"/>
                </a:solidFill>
              </a:defRPr>
            </a:lvl1pPr>
            <a:lvl2pPr indent="-228600" lvl="1" marL="914400" algn="l">
              <a:lnSpc>
                <a:spcPct val="100000"/>
              </a:lnSpc>
              <a:spcBef>
                <a:spcPts val="945"/>
              </a:spcBef>
              <a:spcAft>
                <a:spcPts val="0"/>
              </a:spcAft>
              <a:buSzPts val="1890"/>
              <a:buNone/>
              <a:defRPr sz="1890">
                <a:solidFill>
                  <a:schemeClr val="lt1"/>
                </a:solidFill>
              </a:defRPr>
            </a:lvl2pPr>
            <a:lvl3pPr indent="-228600" lvl="2" marL="1371600" algn="l">
              <a:lnSpc>
                <a:spcPct val="100000"/>
              </a:lnSpc>
              <a:spcBef>
                <a:spcPts val="945"/>
              </a:spcBef>
              <a:spcAft>
                <a:spcPts val="0"/>
              </a:spcAft>
              <a:buSzPts val="1701"/>
              <a:buNone/>
              <a:defRPr sz="1701">
                <a:solidFill>
                  <a:schemeClr val="lt1"/>
                </a:solidFill>
              </a:defRPr>
            </a:lvl3pPr>
            <a:lvl4pPr indent="-228600" lvl="3" marL="1828800" algn="l">
              <a:lnSpc>
                <a:spcPct val="100000"/>
              </a:lnSpc>
              <a:spcBef>
                <a:spcPts val="945"/>
              </a:spcBef>
              <a:spcAft>
                <a:spcPts val="0"/>
              </a:spcAft>
              <a:buSzPts val="1512"/>
              <a:buNone/>
              <a:defRPr sz="1512">
                <a:solidFill>
                  <a:schemeClr val="lt1"/>
                </a:solidFill>
              </a:defRPr>
            </a:lvl4pPr>
            <a:lvl5pPr indent="-228600" lvl="4" marL="2286000" algn="l">
              <a:lnSpc>
                <a:spcPct val="100000"/>
              </a:lnSpc>
              <a:spcBef>
                <a:spcPts val="945"/>
              </a:spcBef>
              <a:spcAft>
                <a:spcPts val="0"/>
              </a:spcAft>
              <a:buSzPts val="1512"/>
              <a:buNone/>
              <a:defRPr sz="1512">
                <a:solidFill>
                  <a:schemeClr val="lt1"/>
                </a:solidFill>
              </a:defRPr>
            </a:lvl5pPr>
            <a:lvl6pPr indent="-228600" lvl="5" marL="2743200" algn="l">
              <a:lnSpc>
                <a:spcPct val="100000"/>
              </a:lnSpc>
              <a:spcBef>
                <a:spcPts val="945"/>
              </a:spcBef>
              <a:spcAft>
                <a:spcPts val="0"/>
              </a:spcAft>
              <a:buSzPts val="1512"/>
              <a:buNone/>
              <a:defRPr sz="1512">
                <a:solidFill>
                  <a:schemeClr val="lt1"/>
                </a:solidFill>
              </a:defRPr>
            </a:lvl6pPr>
            <a:lvl7pPr indent="-228600" lvl="6" marL="3200400" algn="l">
              <a:lnSpc>
                <a:spcPct val="100000"/>
              </a:lnSpc>
              <a:spcBef>
                <a:spcPts val="945"/>
              </a:spcBef>
              <a:spcAft>
                <a:spcPts val="0"/>
              </a:spcAft>
              <a:buSzPts val="1512"/>
              <a:buNone/>
              <a:defRPr sz="1512">
                <a:solidFill>
                  <a:schemeClr val="lt1"/>
                </a:solidFill>
              </a:defRPr>
            </a:lvl7pPr>
            <a:lvl8pPr indent="-228600" lvl="7" marL="3657600" algn="l">
              <a:lnSpc>
                <a:spcPct val="100000"/>
              </a:lnSpc>
              <a:spcBef>
                <a:spcPts val="945"/>
              </a:spcBef>
              <a:spcAft>
                <a:spcPts val="0"/>
              </a:spcAft>
              <a:buSzPts val="1512"/>
              <a:buNone/>
              <a:defRPr sz="1512">
                <a:solidFill>
                  <a:schemeClr val="lt1"/>
                </a:solidFill>
              </a:defRPr>
            </a:lvl8pPr>
            <a:lvl9pPr indent="-228600" lvl="8" marL="4114800" algn="l">
              <a:lnSpc>
                <a:spcPct val="100000"/>
              </a:lnSpc>
              <a:spcBef>
                <a:spcPts val="945"/>
              </a:spcBef>
              <a:spcAft>
                <a:spcPts val="0"/>
              </a:spcAft>
              <a:buSzPts val="1512"/>
              <a:buNone/>
              <a:defRPr sz="1512">
                <a:solidFill>
                  <a:schemeClr val="lt1"/>
                </a:solidFill>
              </a:defRPr>
            </a:lvl9pPr>
          </a:lstStyle>
          <a:p/>
        </p:txBody>
      </p:sp>
      <p:sp>
        <p:nvSpPr>
          <p:cNvPr id="32" name="Google Shape;32;p22"/>
          <p:cNvSpPr txBox="1"/>
          <p:nvPr>
            <p:ph idx="10" type="dt"/>
          </p:nvPr>
        </p:nvSpPr>
        <p:spPr>
          <a:xfrm>
            <a:off x="7390640" y="5895103"/>
            <a:ext cx="2602075" cy="3061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2"/>
          <p:cNvSpPr txBox="1"/>
          <p:nvPr>
            <p:ph idx="11" type="ftr"/>
          </p:nvPr>
        </p:nvSpPr>
        <p:spPr>
          <a:xfrm>
            <a:off x="1512064" y="5892639"/>
            <a:ext cx="5576163" cy="3024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2"/>
          <p:cNvSpPr/>
          <p:nvPr>
            <p:ph idx="12" type="sldNum"/>
          </p:nvPr>
        </p:nvSpPr>
        <p:spPr>
          <a:xfrm>
            <a:off x="10166341" y="5875359"/>
            <a:ext cx="345615" cy="345609"/>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23"/>
          <p:cNvSpPr txBox="1"/>
          <p:nvPr>
            <p:ph type="title"/>
          </p:nvPr>
        </p:nvSpPr>
        <p:spPr>
          <a:xfrm>
            <a:off x="2108250" y="911545"/>
            <a:ext cx="7303989" cy="112323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3"/>
          <p:cNvSpPr txBox="1"/>
          <p:nvPr>
            <p:ph idx="1" type="body"/>
          </p:nvPr>
        </p:nvSpPr>
        <p:spPr>
          <a:xfrm>
            <a:off x="1494784" y="2492707"/>
            <a:ext cx="4036490" cy="293108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45"/>
              </a:spcBef>
              <a:spcAft>
                <a:spcPts val="0"/>
              </a:spcAft>
              <a:buSzPts val="1800"/>
              <a:buChar char="•"/>
              <a:defRPr/>
            </a:lvl1pPr>
            <a:lvl2pPr indent="-342900" lvl="1" marL="914400" algn="l">
              <a:lnSpc>
                <a:spcPct val="100000"/>
              </a:lnSpc>
              <a:spcBef>
                <a:spcPts val="945"/>
              </a:spcBef>
              <a:spcAft>
                <a:spcPts val="0"/>
              </a:spcAft>
              <a:buSzPts val="1800"/>
              <a:buChar char="•"/>
              <a:defRPr/>
            </a:lvl2pPr>
            <a:lvl3pPr indent="-342900" lvl="2" marL="1371600" algn="l">
              <a:lnSpc>
                <a:spcPct val="100000"/>
              </a:lnSpc>
              <a:spcBef>
                <a:spcPts val="945"/>
              </a:spcBef>
              <a:spcAft>
                <a:spcPts val="0"/>
              </a:spcAft>
              <a:buSzPts val="1800"/>
              <a:buChar char="•"/>
              <a:defRPr/>
            </a:lvl3pPr>
            <a:lvl4pPr indent="-342900" lvl="3" marL="1828800" algn="l">
              <a:lnSpc>
                <a:spcPct val="100000"/>
              </a:lnSpc>
              <a:spcBef>
                <a:spcPts val="945"/>
              </a:spcBef>
              <a:spcAft>
                <a:spcPts val="0"/>
              </a:spcAft>
              <a:buSzPts val="1800"/>
              <a:buChar char="•"/>
              <a:defRPr/>
            </a:lvl4pPr>
            <a:lvl5pPr indent="-342900" lvl="4" marL="2286000" algn="l">
              <a:lnSpc>
                <a:spcPct val="100000"/>
              </a:lnSpc>
              <a:spcBef>
                <a:spcPts val="945"/>
              </a:spcBef>
              <a:spcAft>
                <a:spcPts val="0"/>
              </a:spcAft>
              <a:buSzPts val="1800"/>
              <a:buChar char="•"/>
              <a:defRPr/>
            </a:lvl5pPr>
            <a:lvl6pPr indent="-342900" lvl="5" marL="2743200" algn="l">
              <a:lnSpc>
                <a:spcPct val="100000"/>
              </a:lnSpc>
              <a:spcBef>
                <a:spcPts val="945"/>
              </a:spcBef>
              <a:spcAft>
                <a:spcPts val="0"/>
              </a:spcAft>
              <a:buSzPts val="1800"/>
              <a:buChar char="•"/>
              <a:defRPr/>
            </a:lvl6pPr>
            <a:lvl7pPr indent="-342900" lvl="6" marL="3200400" algn="l">
              <a:lnSpc>
                <a:spcPct val="100000"/>
              </a:lnSpc>
              <a:spcBef>
                <a:spcPts val="945"/>
              </a:spcBef>
              <a:spcAft>
                <a:spcPts val="0"/>
              </a:spcAft>
              <a:buSzPts val="1800"/>
              <a:buChar char="•"/>
              <a:defRPr/>
            </a:lvl7pPr>
            <a:lvl8pPr indent="-342900" lvl="7" marL="3657600" algn="l">
              <a:lnSpc>
                <a:spcPct val="100000"/>
              </a:lnSpc>
              <a:spcBef>
                <a:spcPts val="945"/>
              </a:spcBef>
              <a:spcAft>
                <a:spcPts val="0"/>
              </a:spcAft>
              <a:buSzPts val="1800"/>
              <a:buChar char="•"/>
              <a:defRPr/>
            </a:lvl8pPr>
            <a:lvl9pPr indent="-342900" lvl="8" marL="4114800" algn="l">
              <a:lnSpc>
                <a:spcPct val="100000"/>
              </a:lnSpc>
              <a:spcBef>
                <a:spcPts val="945"/>
              </a:spcBef>
              <a:spcAft>
                <a:spcPts val="0"/>
              </a:spcAft>
              <a:buSzPts val="1800"/>
              <a:buChar char="•"/>
              <a:defRPr/>
            </a:lvl9pPr>
          </a:lstStyle>
          <a:p/>
        </p:txBody>
      </p:sp>
      <p:sp>
        <p:nvSpPr>
          <p:cNvPr id="38" name="Google Shape;38;p23"/>
          <p:cNvSpPr txBox="1"/>
          <p:nvPr>
            <p:ph idx="2" type="body"/>
          </p:nvPr>
        </p:nvSpPr>
        <p:spPr>
          <a:xfrm>
            <a:off x="5989213" y="2492707"/>
            <a:ext cx="4035050" cy="293108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45"/>
              </a:spcBef>
              <a:spcAft>
                <a:spcPts val="0"/>
              </a:spcAft>
              <a:buSzPts val="1800"/>
              <a:buChar char="•"/>
              <a:defRPr/>
            </a:lvl1pPr>
            <a:lvl2pPr indent="-342900" lvl="1" marL="914400" algn="l">
              <a:lnSpc>
                <a:spcPct val="100000"/>
              </a:lnSpc>
              <a:spcBef>
                <a:spcPts val="945"/>
              </a:spcBef>
              <a:spcAft>
                <a:spcPts val="0"/>
              </a:spcAft>
              <a:buSzPts val="1800"/>
              <a:buChar char="•"/>
              <a:defRPr/>
            </a:lvl2pPr>
            <a:lvl3pPr indent="-342900" lvl="2" marL="1371600" algn="l">
              <a:lnSpc>
                <a:spcPct val="100000"/>
              </a:lnSpc>
              <a:spcBef>
                <a:spcPts val="945"/>
              </a:spcBef>
              <a:spcAft>
                <a:spcPts val="0"/>
              </a:spcAft>
              <a:buSzPts val="1800"/>
              <a:buChar char="•"/>
              <a:defRPr/>
            </a:lvl3pPr>
            <a:lvl4pPr indent="-342900" lvl="3" marL="1828800" algn="l">
              <a:lnSpc>
                <a:spcPct val="100000"/>
              </a:lnSpc>
              <a:spcBef>
                <a:spcPts val="945"/>
              </a:spcBef>
              <a:spcAft>
                <a:spcPts val="0"/>
              </a:spcAft>
              <a:buSzPts val="1800"/>
              <a:buChar char="•"/>
              <a:defRPr/>
            </a:lvl4pPr>
            <a:lvl5pPr indent="-342900" lvl="4" marL="2286000" algn="l">
              <a:lnSpc>
                <a:spcPct val="100000"/>
              </a:lnSpc>
              <a:spcBef>
                <a:spcPts val="945"/>
              </a:spcBef>
              <a:spcAft>
                <a:spcPts val="0"/>
              </a:spcAft>
              <a:buSzPts val="1800"/>
              <a:buChar char="•"/>
              <a:defRPr/>
            </a:lvl5pPr>
            <a:lvl6pPr indent="-342900" lvl="5" marL="2743200" algn="l">
              <a:lnSpc>
                <a:spcPct val="100000"/>
              </a:lnSpc>
              <a:spcBef>
                <a:spcPts val="945"/>
              </a:spcBef>
              <a:spcAft>
                <a:spcPts val="0"/>
              </a:spcAft>
              <a:buSzPts val="1800"/>
              <a:buChar char="•"/>
              <a:defRPr/>
            </a:lvl6pPr>
            <a:lvl7pPr indent="-342900" lvl="6" marL="3200400" algn="l">
              <a:lnSpc>
                <a:spcPct val="100000"/>
              </a:lnSpc>
              <a:spcBef>
                <a:spcPts val="945"/>
              </a:spcBef>
              <a:spcAft>
                <a:spcPts val="0"/>
              </a:spcAft>
              <a:buSzPts val="1800"/>
              <a:buChar char="•"/>
              <a:defRPr/>
            </a:lvl7pPr>
            <a:lvl8pPr indent="-342900" lvl="7" marL="3657600" algn="l">
              <a:lnSpc>
                <a:spcPct val="100000"/>
              </a:lnSpc>
              <a:spcBef>
                <a:spcPts val="945"/>
              </a:spcBef>
              <a:spcAft>
                <a:spcPts val="0"/>
              </a:spcAft>
              <a:buSzPts val="1800"/>
              <a:buChar char="•"/>
              <a:defRPr/>
            </a:lvl8pPr>
            <a:lvl9pPr indent="-342900" lvl="8" marL="4114800" algn="l">
              <a:lnSpc>
                <a:spcPct val="100000"/>
              </a:lnSpc>
              <a:spcBef>
                <a:spcPts val="945"/>
              </a:spcBef>
              <a:spcAft>
                <a:spcPts val="0"/>
              </a:spcAft>
              <a:buSzPts val="1800"/>
              <a:buChar char="•"/>
              <a:defRPr/>
            </a:lvl9pPr>
          </a:lstStyle>
          <a:p/>
        </p:txBody>
      </p:sp>
      <p:sp>
        <p:nvSpPr>
          <p:cNvPr id="39" name="Google Shape;39;p23"/>
          <p:cNvSpPr txBox="1"/>
          <p:nvPr>
            <p:ph idx="10" type="dt"/>
          </p:nvPr>
        </p:nvSpPr>
        <p:spPr>
          <a:xfrm>
            <a:off x="7390640" y="5895103"/>
            <a:ext cx="2602075" cy="3061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3"/>
          <p:cNvSpPr txBox="1"/>
          <p:nvPr>
            <p:ph idx="11" type="ftr"/>
          </p:nvPr>
        </p:nvSpPr>
        <p:spPr>
          <a:xfrm>
            <a:off x="1512064" y="5892639"/>
            <a:ext cx="5576163" cy="3024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3"/>
          <p:cNvSpPr/>
          <p:nvPr>
            <p:ph idx="12" type="sldNum"/>
          </p:nvPr>
        </p:nvSpPr>
        <p:spPr>
          <a:xfrm>
            <a:off x="10166341" y="5875359"/>
            <a:ext cx="345615" cy="345609"/>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24"/>
          <p:cNvSpPr txBox="1"/>
          <p:nvPr>
            <p:ph idx="1" type="body"/>
          </p:nvPr>
        </p:nvSpPr>
        <p:spPr>
          <a:xfrm>
            <a:off x="1496223" y="2185980"/>
            <a:ext cx="4035051" cy="665297"/>
          </a:xfrm>
          <a:prstGeom prst="rect">
            <a:avLst/>
          </a:prstGeom>
          <a:noFill/>
          <a:ln>
            <a:noFill/>
          </a:ln>
        </p:spPr>
        <p:txBody>
          <a:bodyPr anchorCtr="1" anchor="b" bIns="45700" lIns="91425" spcFirstLastPara="1" rIns="91425" wrap="square" tIns="45700">
            <a:normAutofit/>
          </a:bodyPr>
          <a:lstStyle>
            <a:lvl1pPr indent="-228600" lvl="0" marL="457200" algn="ctr">
              <a:lnSpc>
                <a:spcPct val="100000"/>
              </a:lnSpc>
              <a:spcBef>
                <a:spcPts val="945"/>
              </a:spcBef>
              <a:spcAft>
                <a:spcPts val="0"/>
              </a:spcAft>
              <a:buSzPts val="1795"/>
              <a:buNone/>
              <a:defRPr b="0" sz="1795" cap="none">
                <a:solidFill>
                  <a:srgbClr val="6B8890"/>
                </a:solidFill>
              </a:defRPr>
            </a:lvl1pPr>
            <a:lvl2pPr indent="-228600" lvl="1" marL="914400" algn="l">
              <a:lnSpc>
                <a:spcPct val="100000"/>
              </a:lnSpc>
              <a:spcBef>
                <a:spcPts val="945"/>
              </a:spcBef>
              <a:spcAft>
                <a:spcPts val="0"/>
              </a:spcAft>
              <a:buSzPts val="1795"/>
              <a:buNone/>
              <a:defRPr b="1" sz="1795"/>
            </a:lvl2pPr>
            <a:lvl3pPr indent="-228600" lvl="2" marL="1371600" algn="l">
              <a:lnSpc>
                <a:spcPct val="100000"/>
              </a:lnSpc>
              <a:spcBef>
                <a:spcPts val="945"/>
              </a:spcBef>
              <a:spcAft>
                <a:spcPts val="0"/>
              </a:spcAft>
              <a:buSzPts val="1701"/>
              <a:buNone/>
              <a:defRPr b="1" sz="1701"/>
            </a:lvl3pPr>
            <a:lvl4pPr indent="-228600" lvl="3" marL="1828800" algn="l">
              <a:lnSpc>
                <a:spcPct val="100000"/>
              </a:lnSpc>
              <a:spcBef>
                <a:spcPts val="945"/>
              </a:spcBef>
              <a:spcAft>
                <a:spcPts val="0"/>
              </a:spcAft>
              <a:buSzPts val="1512"/>
              <a:buNone/>
              <a:defRPr b="1" sz="1512"/>
            </a:lvl4pPr>
            <a:lvl5pPr indent="-228600" lvl="4" marL="2286000" algn="l">
              <a:lnSpc>
                <a:spcPct val="100000"/>
              </a:lnSpc>
              <a:spcBef>
                <a:spcPts val="945"/>
              </a:spcBef>
              <a:spcAft>
                <a:spcPts val="0"/>
              </a:spcAft>
              <a:buSzPts val="1512"/>
              <a:buNone/>
              <a:defRPr b="1" sz="1512"/>
            </a:lvl5pPr>
            <a:lvl6pPr indent="-228600" lvl="5" marL="2743200" algn="l">
              <a:lnSpc>
                <a:spcPct val="100000"/>
              </a:lnSpc>
              <a:spcBef>
                <a:spcPts val="945"/>
              </a:spcBef>
              <a:spcAft>
                <a:spcPts val="0"/>
              </a:spcAft>
              <a:buSzPts val="1512"/>
              <a:buNone/>
              <a:defRPr b="1" sz="1512"/>
            </a:lvl6pPr>
            <a:lvl7pPr indent="-228600" lvl="6" marL="3200400" algn="l">
              <a:lnSpc>
                <a:spcPct val="100000"/>
              </a:lnSpc>
              <a:spcBef>
                <a:spcPts val="945"/>
              </a:spcBef>
              <a:spcAft>
                <a:spcPts val="0"/>
              </a:spcAft>
              <a:buSzPts val="1512"/>
              <a:buNone/>
              <a:defRPr b="1" sz="1512"/>
            </a:lvl7pPr>
            <a:lvl8pPr indent="-228600" lvl="7" marL="3657600" algn="l">
              <a:lnSpc>
                <a:spcPct val="100000"/>
              </a:lnSpc>
              <a:spcBef>
                <a:spcPts val="945"/>
              </a:spcBef>
              <a:spcAft>
                <a:spcPts val="0"/>
              </a:spcAft>
              <a:buSzPts val="1512"/>
              <a:buNone/>
              <a:defRPr b="1" sz="1512"/>
            </a:lvl8pPr>
            <a:lvl9pPr indent="-228600" lvl="8" marL="4114800" algn="l">
              <a:lnSpc>
                <a:spcPct val="100000"/>
              </a:lnSpc>
              <a:spcBef>
                <a:spcPts val="945"/>
              </a:spcBef>
              <a:spcAft>
                <a:spcPts val="0"/>
              </a:spcAft>
              <a:buSzPts val="1512"/>
              <a:buNone/>
              <a:defRPr b="1" sz="1512"/>
            </a:lvl9pPr>
          </a:lstStyle>
          <a:p/>
        </p:txBody>
      </p:sp>
      <p:sp>
        <p:nvSpPr>
          <p:cNvPr id="44" name="Google Shape;44;p24"/>
          <p:cNvSpPr txBox="1"/>
          <p:nvPr>
            <p:ph idx="2" type="body"/>
          </p:nvPr>
        </p:nvSpPr>
        <p:spPr>
          <a:xfrm>
            <a:off x="1496223" y="2970080"/>
            <a:ext cx="4035051" cy="245371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45"/>
              </a:spcBef>
              <a:spcAft>
                <a:spcPts val="0"/>
              </a:spcAft>
              <a:buSzPts val="1800"/>
              <a:buChar char="•"/>
              <a:defRPr/>
            </a:lvl1pPr>
            <a:lvl2pPr indent="-342900" lvl="1" marL="914400" algn="l">
              <a:lnSpc>
                <a:spcPct val="100000"/>
              </a:lnSpc>
              <a:spcBef>
                <a:spcPts val="945"/>
              </a:spcBef>
              <a:spcAft>
                <a:spcPts val="0"/>
              </a:spcAft>
              <a:buSzPts val="1800"/>
              <a:buChar char="•"/>
              <a:defRPr/>
            </a:lvl2pPr>
            <a:lvl3pPr indent="-342900" lvl="2" marL="1371600" algn="l">
              <a:lnSpc>
                <a:spcPct val="100000"/>
              </a:lnSpc>
              <a:spcBef>
                <a:spcPts val="945"/>
              </a:spcBef>
              <a:spcAft>
                <a:spcPts val="0"/>
              </a:spcAft>
              <a:buSzPts val="1800"/>
              <a:buChar char="•"/>
              <a:defRPr/>
            </a:lvl3pPr>
            <a:lvl4pPr indent="-342900" lvl="3" marL="1828800" algn="l">
              <a:lnSpc>
                <a:spcPct val="100000"/>
              </a:lnSpc>
              <a:spcBef>
                <a:spcPts val="945"/>
              </a:spcBef>
              <a:spcAft>
                <a:spcPts val="0"/>
              </a:spcAft>
              <a:buSzPts val="1800"/>
              <a:buChar char="•"/>
              <a:defRPr/>
            </a:lvl4pPr>
            <a:lvl5pPr indent="-342900" lvl="4" marL="2286000" algn="l">
              <a:lnSpc>
                <a:spcPct val="100000"/>
              </a:lnSpc>
              <a:spcBef>
                <a:spcPts val="945"/>
              </a:spcBef>
              <a:spcAft>
                <a:spcPts val="0"/>
              </a:spcAft>
              <a:buSzPts val="1800"/>
              <a:buChar char="•"/>
              <a:defRPr/>
            </a:lvl5pPr>
            <a:lvl6pPr indent="-342900" lvl="5" marL="2743200" algn="l">
              <a:lnSpc>
                <a:spcPct val="100000"/>
              </a:lnSpc>
              <a:spcBef>
                <a:spcPts val="945"/>
              </a:spcBef>
              <a:spcAft>
                <a:spcPts val="0"/>
              </a:spcAft>
              <a:buSzPts val="1800"/>
              <a:buChar char="•"/>
              <a:defRPr/>
            </a:lvl6pPr>
            <a:lvl7pPr indent="-342900" lvl="6" marL="3200400" algn="l">
              <a:lnSpc>
                <a:spcPct val="100000"/>
              </a:lnSpc>
              <a:spcBef>
                <a:spcPts val="945"/>
              </a:spcBef>
              <a:spcAft>
                <a:spcPts val="0"/>
              </a:spcAft>
              <a:buSzPts val="1800"/>
              <a:buChar char="•"/>
              <a:defRPr/>
            </a:lvl7pPr>
            <a:lvl8pPr indent="-342900" lvl="7" marL="3657600" algn="l">
              <a:lnSpc>
                <a:spcPct val="100000"/>
              </a:lnSpc>
              <a:spcBef>
                <a:spcPts val="945"/>
              </a:spcBef>
              <a:spcAft>
                <a:spcPts val="0"/>
              </a:spcAft>
              <a:buSzPts val="1800"/>
              <a:buChar char="•"/>
              <a:defRPr/>
            </a:lvl8pPr>
            <a:lvl9pPr indent="-342900" lvl="8" marL="4114800" algn="l">
              <a:lnSpc>
                <a:spcPct val="100000"/>
              </a:lnSpc>
              <a:spcBef>
                <a:spcPts val="945"/>
              </a:spcBef>
              <a:spcAft>
                <a:spcPts val="0"/>
              </a:spcAft>
              <a:buSzPts val="1800"/>
              <a:buChar char="•"/>
              <a:defRPr/>
            </a:lvl9pPr>
          </a:lstStyle>
          <a:p/>
        </p:txBody>
      </p:sp>
      <p:sp>
        <p:nvSpPr>
          <p:cNvPr id="45" name="Google Shape;45;p24"/>
          <p:cNvSpPr txBox="1"/>
          <p:nvPr>
            <p:ph idx="3" type="body"/>
          </p:nvPr>
        </p:nvSpPr>
        <p:spPr>
          <a:xfrm>
            <a:off x="5989214" y="2970080"/>
            <a:ext cx="4019210" cy="245371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45"/>
              </a:spcBef>
              <a:spcAft>
                <a:spcPts val="0"/>
              </a:spcAft>
              <a:buSzPts val="1800"/>
              <a:buChar char="•"/>
              <a:defRPr/>
            </a:lvl1pPr>
            <a:lvl2pPr indent="-342900" lvl="1" marL="914400" algn="l">
              <a:lnSpc>
                <a:spcPct val="100000"/>
              </a:lnSpc>
              <a:spcBef>
                <a:spcPts val="945"/>
              </a:spcBef>
              <a:spcAft>
                <a:spcPts val="0"/>
              </a:spcAft>
              <a:buSzPts val="1800"/>
              <a:buChar char="•"/>
              <a:defRPr/>
            </a:lvl2pPr>
            <a:lvl3pPr indent="-342900" lvl="2" marL="1371600" algn="l">
              <a:lnSpc>
                <a:spcPct val="100000"/>
              </a:lnSpc>
              <a:spcBef>
                <a:spcPts val="945"/>
              </a:spcBef>
              <a:spcAft>
                <a:spcPts val="0"/>
              </a:spcAft>
              <a:buSzPts val="1800"/>
              <a:buChar char="•"/>
              <a:defRPr/>
            </a:lvl3pPr>
            <a:lvl4pPr indent="-342900" lvl="3" marL="1828800" algn="l">
              <a:lnSpc>
                <a:spcPct val="100000"/>
              </a:lnSpc>
              <a:spcBef>
                <a:spcPts val="945"/>
              </a:spcBef>
              <a:spcAft>
                <a:spcPts val="0"/>
              </a:spcAft>
              <a:buSzPts val="1800"/>
              <a:buChar char="•"/>
              <a:defRPr/>
            </a:lvl4pPr>
            <a:lvl5pPr indent="-324611" lvl="4" marL="2286000" algn="l">
              <a:lnSpc>
                <a:spcPct val="100000"/>
              </a:lnSpc>
              <a:spcBef>
                <a:spcPts val="945"/>
              </a:spcBef>
              <a:spcAft>
                <a:spcPts val="0"/>
              </a:spcAft>
              <a:buSzPts val="1512"/>
              <a:buChar char="•"/>
              <a:defRPr/>
            </a:lvl5pPr>
            <a:lvl6pPr indent="-342900" lvl="5" marL="2743200" algn="l">
              <a:lnSpc>
                <a:spcPct val="100000"/>
              </a:lnSpc>
              <a:spcBef>
                <a:spcPts val="945"/>
              </a:spcBef>
              <a:spcAft>
                <a:spcPts val="0"/>
              </a:spcAft>
              <a:buSzPts val="1800"/>
              <a:buChar char="•"/>
              <a:defRPr/>
            </a:lvl6pPr>
            <a:lvl7pPr indent="-342900" lvl="6" marL="3200400" algn="l">
              <a:lnSpc>
                <a:spcPct val="100000"/>
              </a:lnSpc>
              <a:spcBef>
                <a:spcPts val="945"/>
              </a:spcBef>
              <a:spcAft>
                <a:spcPts val="0"/>
              </a:spcAft>
              <a:buSzPts val="1800"/>
              <a:buChar char="•"/>
              <a:defRPr/>
            </a:lvl7pPr>
            <a:lvl8pPr indent="-342900" lvl="7" marL="3657600" algn="l">
              <a:lnSpc>
                <a:spcPct val="100000"/>
              </a:lnSpc>
              <a:spcBef>
                <a:spcPts val="945"/>
              </a:spcBef>
              <a:spcAft>
                <a:spcPts val="0"/>
              </a:spcAft>
              <a:buSzPts val="1800"/>
              <a:buChar char="•"/>
              <a:defRPr/>
            </a:lvl8pPr>
            <a:lvl9pPr indent="-342900" lvl="8" marL="4114800" algn="l">
              <a:lnSpc>
                <a:spcPct val="100000"/>
              </a:lnSpc>
              <a:spcBef>
                <a:spcPts val="945"/>
              </a:spcBef>
              <a:spcAft>
                <a:spcPts val="0"/>
              </a:spcAft>
              <a:buSzPts val="1800"/>
              <a:buChar char="•"/>
              <a:defRPr/>
            </a:lvl9pPr>
          </a:lstStyle>
          <a:p/>
        </p:txBody>
      </p:sp>
      <p:sp>
        <p:nvSpPr>
          <p:cNvPr id="46" name="Google Shape;46;p24"/>
          <p:cNvSpPr txBox="1"/>
          <p:nvPr>
            <p:ph idx="4" type="body"/>
          </p:nvPr>
        </p:nvSpPr>
        <p:spPr>
          <a:xfrm>
            <a:off x="5989214" y="2185980"/>
            <a:ext cx="4035051" cy="665297"/>
          </a:xfrm>
          <a:prstGeom prst="rect">
            <a:avLst/>
          </a:prstGeom>
          <a:noFill/>
          <a:ln>
            <a:noFill/>
          </a:ln>
        </p:spPr>
        <p:txBody>
          <a:bodyPr anchorCtr="1" anchor="b" bIns="45700" lIns="91425" spcFirstLastPara="1" rIns="91425" wrap="square" tIns="45700">
            <a:normAutofit/>
          </a:bodyPr>
          <a:lstStyle>
            <a:lvl1pPr indent="-228600" lvl="0" marL="457200" algn="ctr">
              <a:lnSpc>
                <a:spcPct val="100000"/>
              </a:lnSpc>
              <a:spcBef>
                <a:spcPts val="945"/>
              </a:spcBef>
              <a:spcAft>
                <a:spcPts val="0"/>
              </a:spcAft>
              <a:buSzPts val="1795"/>
              <a:buNone/>
              <a:defRPr b="0" sz="1795" cap="none">
                <a:solidFill>
                  <a:srgbClr val="6B8890"/>
                </a:solidFill>
              </a:defRPr>
            </a:lvl1pPr>
            <a:lvl2pPr indent="-228600" lvl="1" marL="914400" algn="l">
              <a:lnSpc>
                <a:spcPct val="100000"/>
              </a:lnSpc>
              <a:spcBef>
                <a:spcPts val="945"/>
              </a:spcBef>
              <a:spcAft>
                <a:spcPts val="0"/>
              </a:spcAft>
              <a:buSzPts val="1795"/>
              <a:buNone/>
              <a:defRPr b="1" sz="1795"/>
            </a:lvl2pPr>
            <a:lvl3pPr indent="-228600" lvl="2" marL="1371600" algn="l">
              <a:lnSpc>
                <a:spcPct val="100000"/>
              </a:lnSpc>
              <a:spcBef>
                <a:spcPts val="945"/>
              </a:spcBef>
              <a:spcAft>
                <a:spcPts val="0"/>
              </a:spcAft>
              <a:buSzPts val="1701"/>
              <a:buNone/>
              <a:defRPr b="1" sz="1701"/>
            </a:lvl3pPr>
            <a:lvl4pPr indent="-228600" lvl="3" marL="1828800" algn="l">
              <a:lnSpc>
                <a:spcPct val="100000"/>
              </a:lnSpc>
              <a:spcBef>
                <a:spcPts val="945"/>
              </a:spcBef>
              <a:spcAft>
                <a:spcPts val="0"/>
              </a:spcAft>
              <a:buSzPts val="1512"/>
              <a:buNone/>
              <a:defRPr b="1" sz="1512"/>
            </a:lvl4pPr>
            <a:lvl5pPr indent="-228600" lvl="4" marL="2286000" algn="l">
              <a:lnSpc>
                <a:spcPct val="100000"/>
              </a:lnSpc>
              <a:spcBef>
                <a:spcPts val="945"/>
              </a:spcBef>
              <a:spcAft>
                <a:spcPts val="0"/>
              </a:spcAft>
              <a:buSzPts val="1512"/>
              <a:buNone/>
              <a:defRPr b="1" sz="1512"/>
            </a:lvl5pPr>
            <a:lvl6pPr indent="-228600" lvl="5" marL="2743200" algn="l">
              <a:lnSpc>
                <a:spcPct val="100000"/>
              </a:lnSpc>
              <a:spcBef>
                <a:spcPts val="945"/>
              </a:spcBef>
              <a:spcAft>
                <a:spcPts val="0"/>
              </a:spcAft>
              <a:buSzPts val="1512"/>
              <a:buNone/>
              <a:defRPr b="1" sz="1512"/>
            </a:lvl6pPr>
            <a:lvl7pPr indent="-228600" lvl="6" marL="3200400" algn="l">
              <a:lnSpc>
                <a:spcPct val="100000"/>
              </a:lnSpc>
              <a:spcBef>
                <a:spcPts val="945"/>
              </a:spcBef>
              <a:spcAft>
                <a:spcPts val="0"/>
              </a:spcAft>
              <a:buSzPts val="1512"/>
              <a:buNone/>
              <a:defRPr b="1" sz="1512"/>
            </a:lvl7pPr>
            <a:lvl8pPr indent="-228600" lvl="7" marL="3657600" algn="l">
              <a:lnSpc>
                <a:spcPct val="100000"/>
              </a:lnSpc>
              <a:spcBef>
                <a:spcPts val="945"/>
              </a:spcBef>
              <a:spcAft>
                <a:spcPts val="0"/>
              </a:spcAft>
              <a:buSzPts val="1512"/>
              <a:buNone/>
              <a:defRPr b="1" sz="1512"/>
            </a:lvl8pPr>
            <a:lvl9pPr indent="-228600" lvl="8" marL="4114800" algn="l">
              <a:lnSpc>
                <a:spcPct val="100000"/>
              </a:lnSpc>
              <a:spcBef>
                <a:spcPts val="945"/>
              </a:spcBef>
              <a:spcAft>
                <a:spcPts val="0"/>
              </a:spcAft>
              <a:buSzPts val="1512"/>
              <a:buNone/>
              <a:defRPr b="1" sz="1512"/>
            </a:lvl9pPr>
          </a:lstStyle>
          <a:p/>
        </p:txBody>
      </p:sp>
      <p:sp>
        <p:nvSpPr>
          <p:cNvPr id="47" name="Google Shape;47;p24"/>
          <p:cNvSpPr txBox="1"/>
          <p:nvPr>
            <p:ph idx="10" type="dt"/>
          </p:nvPr>
        </p:nvSpPr>
        <p:spPr>
          <a:xfrm>
            <a:off x="7390640" y="5895103"/>
            <a:ext cx="2602075" cy="3061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1" type="ftr"/>
          </p:nvPr>
        </p:nvSpPr>
        <p:spPr>
          <a:xfrm>
            <a:off x="1512064" y="5892639"/>
            <a:ext cx="5576163" cy="3024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4"/>
          <p:cNvSpPr/>
          <p:nvPr>
            <p:ph idx="12" type="sldNum"/>
          </p:nvPr>
        </p:nvSpPr>
        <p:spPr>
          <a:xfrm>
            <a:off x="10166341" y="5875359"/>
            <a:ext cx="345615" cy="345609"/>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0" name="Google Shape;50;p24"/>
          <p:cNvSpPr txBox="1"/>
          <p:nvPr>
            <p:ph type="title"/>
          </p:nvPr>
        </p:nvSpPr>
        <p:spPr>
          <a:xfrm>
            <a:off x="2108250" y="911545"/>
            <a:ext cx="7303989" cy="112323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25"/>
          <p:cNvSpPr txBox="1"/>
          <p:nvPr>
            <p:ph type="title"/>
          </p:nvPr>
        </p:nvSpPr>
        <p:spPr>
          <a:xfrm>
            <a:off x="2108250" y="911545"/>
            <a:ext cx="7303989" cy="112323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5"/>
          <p:cNvSpPr txBox="1"/>
          <p:nvPr>
            <p:ph idx="10" type="dt"/>
          </p:nvPr>
        </p:nvSpPr>
        <p:spPr>
          <a:xfrm>
            <a:off x="7390640" y="5895103"/>
            <a:ext cx="2602075" cy="3061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5"/>
          <p:cNvSpPr txBox="1"/>
          <p:nvPr>
            <p:ph idx="11" type="ftr"/>
          </p:nvPr>
        </p:nvSpPr>
        <p:spPr>
          <a:xfrm>
            <a:off x="1512064" y="5892639"/>
            <a:ext cx="5576163" cy="3024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5"/>
          <p:cNvSpPr/>
          <p:nvPr>
            <p:ph idx="12" type="sldNum"/>
          </p:nvPr>
        </p:nvSpPr>
        <p:spPr>
          <a:xfrm>
            <a:off x="10166341" y="5875359"/>
            <a:ext cx="345615" cy="345609"/>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26"/>
          <p:cNvSpPr txBox="1"/>
          <p:nvPr>
            <p:ph idx="10" type="dt"/>
          </p:nvPr>
        </p:nvSpPr>
        <p:spPr>
          <a:xfrm>
            <a:off x="7390640" y="5895103"/>
            <a:ext cx="2602075" cy="3061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6"/>
          <p:cNvSpPr txBox="1"/>
          <p:nvPr>
            <p:ph idx="11" type="ftr"/>
          </p:nvPr>
        </p:nvSpPr>
        <p:spPr>
          <a:xfrm>
            <a:off x="1512064" y="5892639"/>
            <a:ext cx="5576163" cy="3024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p:nvPr>
            <p:ph idx="12" type="sldNum"/>
          </p:nvPr>
        </p:nvSpPr>
        <p:spPr>
          <a:xfrm>
            <a:off x="10166341" y="5875359"/>
            <a:ext cx="345615" cy="345609"/>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27"/>
          <p:cNvSpPr/>
          <p:nvPr/>
        </p:nvSpPr>
        <p:spPr>
          <a:xfrm>
            <a:off x="0" y="0"/>
            <a:ext cx="5760244" cy="6480175"/>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7"/>
          <p:cNvSpPr txBox="1"/>
          <p:nvPr>
            <p:ph type="title"/>
          </p:nvPr>
        </p:nvSpPr>
        <p:spPr>
          <a:xfrm>
            <a:off x="760352" y="2120210"/>
            <a:ext cx="4239540" cy="1078609"/>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normAutofit/>
          </a:bodyPr>
          <a:lstStyle>
            <a:lvl1pPr lvl="0" algn="ctr">
              <a:lnSpc>
                <a:spcPct val="90000"/>
              </a:lnSpc>
              <a:spcBef>
                <a:spcPts val="0"/>
              </a:spcBef>
              <a:spcAft>
                <a:spcPts val="0"/>
              </a:spcAft>
              <a:buClr>
                <a:srgbClr val="262626"/>
              </a:buClr>
              <a:buSzPts val="2079"/>
              <a:buFont typeface="Gill Sans"/>
              <a:buNone/>
              <a:defRPr sz="2079">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7"/>
          <p:cNvSpPr txBox="1"/>
          <p:nvPr>
            <p:ph idx="1" type="body"/>
          </p:nvPr>
        </p:nvSpPr>
        <p:spPr>
          <a:xfrm>
            <a:off x="6365070" y="760341"/>
            <a:ext cx="4550593" cy="4959494"/>
          </a:xfrm>
          <a:prstGeom prst="rect">
            <a:avLst/>
          </a:prstGeom>
          <a:noFill/>
          <a:ln>
            <a:noFill/>
          </a:ln>
        </p:spPr>
        <p:txBody>
          <a:bodyPr anchorCtr="0" anchor="t" bIns="45700" lIns="91425" spcFirstLastPara="1" rIns="91425" wrap="square" tIns="45700">
            <a:normAutofit/>
          </a:bodyPr>
          <a:lstStyle>
            <a:lvl1pPr indent="-342582" lvl="0" marL="457200" algn="l">
              <a:lnSpc>
                <a:spcPct val="100000"/>
              </a:lnSpc>
              <a:spcBef>
                <a:spcPts val="945"/>
              </a:spcBef>
              <a:spcAft>
                <a:spcPts val="0"/>
              </a:spcAft>
              <a:buSzPts val="1795"/>
              <a:buChar char="•"/>
              <a:defRPr sz="1795">
                <a:solidFill>
                  <a:schemeClr val="dk1"/>
                </a:solidFill>
              </a:defRPr>
            </a:lvl1pPr>
            <a:lvl2pPr indent="-324612" lvl="1" marL="914400" algn="l">
              <a:lnSpc>
                <a:spcPct val="100000"/>
              </a:lnSpc>
              <a:spcBef>
                <a:spcPts val="945"/>
              </a:spcBef>
              <a:spcAft>
                <a:spcPts val="0"/>
              </a:spcAft>
              <a:buSzPts val="1512"/>
              <a:buChar char="•"/>
              <a:defRPr sz="1512">
                <a:solidFill>
                  <a:schemeClr val="dk1"/>
                </a:solidFill>
              </a:defRPr>
            </a:lvl2pPr>
            <a:lvl3pPr indent="-324611" lvl="2" marL="1371600" algn="l">
              <a:lnSpc>
                <a:spcPct val="100000"/>
              </a:lnSpc>
              <a:spcBef>
                <a:spcPts val="945"/>
              </a:spcBef>
              <a:spcAft>
                <a:spcPts val="0"/>
              </a:spcAft>
              <a:buSzPts val="1512"/>
              <a:buChar char="•"/>
              <a:defRPr sz="1512">
                <a:solidFill>
                  <a:schemeClr val="dk1"/>
                </a:solidFill>
              </a:defRPr>
            </a:lvl3pPr>
            <a:lvl4pPr indent="-324611" lvl="3" marL="1828800" algn="l">
              <a:lnSpc>
                <a:spcPct val="100000"/>
              </a:lnSpc>
              <a:spcBef>
                <a:spcPts val="945"/>
              </a:spcBef>
              <a:spcAft>
                <a:spcPts val="0"/>
              </a:spcAft>
              <a:buSzPts val="1512"/>
              <a:buChar char="•"/>
              <a:defRPr sz="1512">
                <a:solidFill>
                  <a:schemeClr val="dk1"/>
                </a:solidFill>
              </a:defRPr>
            </a:lvl4pPr>
            <a:lvl5pPr indent="-324611" lvl="4" marL="2286000" algn="l">
              <a:lnSpc>
                <a:spcPct val="100000"/>
              </a:lnSpc>
              <a:spcBef>
                <a:spcPts val="945"/>
              </a:spcBef>
              <a:spcAft>
                <a:spcPts val="0"/>
              </a:spcAft>
              <a:buSzPts val="1512"/>
              <a:buChar char="•"/>
              <a:defRPr sz="1512">
                <a:solidFill>
                  <a:schemeClr val="dk1"/>
                </a:solidFill>
              </a:defRPr>
            </a:lvl5pPr>
            <a:lvl6pPr indent="-324611" lvl="5" marL="2743200" algn="l">
              <a:lnSpc>
                <a:spcPct val="100000"/>
              </a:lnSpc>
              <a:spcBef>
                <a:spcPts val="945"/>
              </a:spcBef>
              <a:spcAft>
                <a:spcPts val="0"/>
              </a:spcAft>
              <a:buSzPts val="1512"/>
              <a:buChar char="•"/>
              <a:defRPr sz="1512"/>
            </a:lvl6pPr>
            <a:lvl7pPr indent="-324611" lvl="6" marL="3200400" algn="l">
              <a:lnSpc>
                <a:spcPct val="100000"/>
              </a:lnSpc>
              <a:spcBef>
                <a:spcPts val="945"/>
              </a:spcBef>
              <a:spcAft>
                <a:spcPts val="0"/>
              </a:spcAft>
              <a:buSzPts val="1512"/>
              <a:buChar char="•"/>
              <a:defRPr sz="1512"/>
            </a:lvl7pPr>
            <a:lvl8pPr indent="-324611" lvl="7" marL="3657600" algn="l">
              <a:lnSpc>
                <a:spcPct val="100000"/>
              </a:lnSpc>
              <a:spcBef>
                <a:spcPts val="945"/>
              </a:spcBef>
              <a:spcAft>
                <a:spcPts val="0"/>
              </a:spcAft>
              <a:buSzPts val="1512"/>
              <a:buChar char="•"/>
              <a:defRPr sz="1512"/>
            </a:lvl8pPr>
            <a:lvl9pPr indent="-324611" lvl="8" marL="4114800" algn="l">
              <a:lnSpc>
                <a:spcPct val="100000"/>
              </a:lnSpc>
              <a:spcBef>
                <a:spcPts val="945"/>
              </a:spcBef>
              <a:spcAft>
                <a:spcPts val="0"/>
              </a:spcAft>
              <a:buSzPts val="1512"/>
              <a:buChar char="•"/>
              <a:defRPr sz="1512"/>
            </a:lvl9pPr>
          </a:lstStyle>
          <a:p/>
        </p:txBody>
      </p:sp>
      <p:sp>
        <p:nvSpPr>
          <p:cNvPr id="64" name="Google Shape;64;p27"/>
          <p:cNvSpPr txBox="1"/>
          <p:nvPr>
            <p:ph idx="2" type="body"/>
          </p:nvPr>
        </p:nvSpPr>
        <p:spPr>
          <a:xfrm>
            <a:off x="1054125" y="3354344"/>
            <a:ext cx="3585752" cy="2073161"/>
          </a:xfrm>
          <a:prstGeom prst="rect">
            <a:avLst/>
          </a:prstGeom>
          <a:noFill/>
          <a:ln>
            <a:noFill/>
          </a:ln>
        </p:spPr>
        <p:txBody>
          <a:bodyPr anchorCtr="1" anchor="t" bIns="45700" lIns="91425" spcFirstLastPara="1" rIns="91425" wrap="square" tIns="45700">
            <a:normAutofit/>
          </a:bodyPr>
          <a:lstStyle>
            <a:lvl1pPr indent="-228600" lvl="0" marL="457200" algn="ctr">
              <a:lnSpc>
                <a:spcPct val="100000"/>
              </a:lnSpc>
              <a:spcBef>
                <a:spcPts val="945"/>
              </a:spcBef>
              <a:spcAft>
                <a:spcPts val="0"/>
              </a:spcAft>
              <a:buSzPts val="1417"/>
              <a:buNone/>
              <a:defRPr sz="1417">
                <a:solidFill>
                  <a:srgbClr val="FFFFFF"/>
                </a:solidFill>
              </a:defRPr>
            </a:lvl1pPr>
            <a:lvl2pPr indent="-228600" lvl="1" marL="914400" algn="l">
              <a:lnSpc>
                <a:spcPct val="100000"/>
              </a:lnSpc>
              <a:spcBef>
                <a:spcPts val="945"/>
              </a:spcBef>
              <a:spcAft>
                <a:spcPts val="0"/>
              </a:spcAft>
              <a:buSzPts val="1323"/>
              <a:buNone/>
              <a:defRPr sz="1323"/>
            </a:lvl2pPr>
            <a:lvl3pPr indent="-228600" lvl="2" marL="1371600" algn="l">
              <a:lnSpc>
                <a:spcPct val="100000"/>
              </a:lnSpc>
              <a:spcBef>
                <a:spcPts val="945"/>
              </a:spcBef>
              <a:spcAft>
                <a:spcPts val="0"/>
              </a:spcAft>
              <a:buSzPts val="1134"/>
              <a:buNone/>
              <a:defRPr sz="1134"/>
            </a:lvl3pPr>
            <a:lvl4pPr indent="-228600" lvl="3" marL="1828800" algn="l">
              <a:lnSpc>
                <a:spcPct val="100000"/>
              </a:lnSpc>
              <a:spcBef>
                <a:spcPts val="945"/>
              </a:spcBef>
              <a:spcAft>
                <a:spcPts val="0"/>
              </a:spcAft>
              <a:buSzPts val="945"/>
              <a:buNone/>
              <a:defRPr sz="945"/>
            </a:lvl4pPr>
            <a:lvl5pPr indent="-228600" lvl="4" marL="2286000" algn="l">
              <a:lnSpc>
                <a:spcPct val="100000"/>
              </a:lnSpc>
              <a:spcBef>
                <a:spcPts val="945"/>
              </a:spcBef>
              <a:spcAft>
                <a:spcPts val="0"/>
              </a:spcAft>
              <a:buSzPts val="945"/>
              <a:buNone/>
              <a:defRPr sz="945"/>
            </a:lvl5pPr>
            <a:lvl6pPr indent="-228600" lvl="5" marL="2743200" algn="l">
              <a:lnSpc>
                <a:spcPct val="100000"/>
              </a:lnSpc>
              <a:spcBef>
                <a:spcPts val="945"/>
              </a:spcBef>
              <a:spcAft>
                <a:spcPts val="0"/>
              </a:spcAft>
              <a:buSzPts val="945"/>
              <a:buNone/>
              <a:defRPr sz="945"/>
            </a:lvl6pPr>
            <a:lvl7pPr indent="-228600" lvl="6" marL="3200400" algn="l">
              <a:lnSpc>
                <a:spcPct val="100000"/>
              </a:lnSpc>
              <a:spcBef>
                <a:spcPts val="945"/>
              </a:spcBef>
              <a:spcAft>
                <a:spcPts val="0"/>
              </a:spcAft>
              <a:buSzPts val="945"/>
              <a:buNone/>
              <a:defRPr sz="945"/>
            </a:lvl7pPr>
            <a:lvl8pPr indent="-228600" lvl="7" marL="3657600" algn="l">
              <a:lnSpc>
                <a:spcPct val="100000"/>
              </a:lnSpc>
              <a:spcBef>
                <a:spcPts val="945"/>
              </a:spcBef>
              <a:spcAft>
                <a:spcPts val="0"/>
              </a:spcAft>
              <a:buSzPts val="945"/>
              <a:buNone/>
              <a:defRPr sz="945"/>
            </a:lvl8pPr>
            <a:lvl9pPr indent="-228600" lvl="8" marL="4114800" algn="l">
              <a:lnSpc>
                <a:spcPct val="100000"/>
              </a:lnSpc>
              <a:spcBef>
                <a:spcPts val="945"/>
              </a:spcBef>
              <a:spcAft>
                <a:spcPts val="0"/>
              </a:spcAft>
              <a:buSzPts val="945"/>
              <a:buNone/>
              <a:defRPr sz="945"/>
            </a:lvl9pPr>
          </a:lstStyle>
          <a:p/>
        </p:txBody>
      </p:sp>
      <p:sp>
        <p:nvSpPr>
          <p:cNvPr id="65" name="Google Shape;65;p27"/>
          <p:cNvSpPr txBox="1"/>
          <p:nvPr>
            <p:ph idx="10" type="dt"/>
          </p:nvPr>
        </p:nvSpPr>
        <p:spPr>
          <a:xfrm>
            <a:off x="7390640" y="5895103"/>
            <a:ext cx="2602075" cy="3061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7"/>
          <p:cNvSpPr txBox="1"/>
          <p:nvPr>
            <p:ph idx="11" type="ftr"/>
          </p:nvPr>
        </p:nvSpPr>
        <p:spPr>
          <a:xfrm>
            <a:off x="760353" y="5892639"/>
            <a:ext cx="4842533" cy="3024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p:nvPr>
            <p:ph idx="12" type="sldNum"/>
          </p:nvPr>
        </p:nvSpPr>
        <p:spPr>
          <a:xfrm>
            <a:off x="10166341" y="5875359"/>
            <a:ext cx="345615" cy="345609"/>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2108250" y="911545"/>
            <a:ext cx="7303989" cy="112323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marR="0" rtl="0" algn="ctr">
              <a:lnSpc>
                <a:spcPct val="90000"/>
              </a:lnSpc>
              <a:spcBef>
                <a:spcPts val="0"/>
              </a:spcBef>
              <a:spcAft>
                <a:spcPts val="0"/>
              </a:spcAft>
              <a:buClr>
                <a:srgbClr val="262626"/>
              </a:buClr>
              <a:buSzPts val="2646"/>
              <a:buFont typeface="Gill Sans"/>
              <a:buNone/>
              <a:defRPr b="0" i="0" sz="2646" u="none" cap="none" strike="noStrik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2108250" y="2492708"/>
            <a:ext cx="7303989" cy="2931087"/>
          </a:xfrm>
          <a:prstGeom prst="rect">
            <a:avLst/>
          </a:prstGeom>
          <a:noFill/>
          <a:ln>
            <a:noFill/>
          </a:ln>
        </p:spPr>
        <p:txBody>
          <a:bodyPr anchorCtr="0" anchor="t" bIns="45700" lIns="91425" spcFirstLastPara="1" rIns="91425" wrap="square" tIns="45700">
            <a:normAutofit/>
          </a:bodyPr>
          <a:lstStyle>
            <a:lvl1pPr indent="-336613" lvl="0" marL="457200" marR="0" rtl="0" algn="l">
              <a:lnSpc>
                <a:spcPct val="100000"/>
              </a:lnSpc>
              <a:spcBef>
                <a:spcPts val="945"/>
              </a:spcBef>
              <a:spcAft>
                <a:spcPts val="0"/>
              </a:spcAft>
              <a:buClr>
                <a:schemeClr val="accent2"/>
              </a:buClr>
              <a:buSzPts val="1701"/>
              <a:buFont typeface="Arial"/>
              <a:buChar char="•"/>
              <a:defRPr b="0" i="0" sz="1701" u="none" cap="none" strike="noStrike">
                <a:solidFill>
                  <a:srgbClr val="262626"/>
                </a:solidFill>
                <a:latin typeface="Gill Sans"/>
                <a:ea typeface="Gill Sans"/>
                <a:cs typeface="Gill Sans"/>
                <a:sym typeface="Gill Sans"/>
              </a:defRPr>
            </a:lvl1pPr>
            <a:lvl2pPr indent="-324612" lvl="1" marL="914400" marR="0" rtl="0" algn="l">
              <a:lnSpc>
                <a:spcPct val="100000"/>
              </a:lnSpc>
              <a:spcBef>
                <a:spcPts val="945"/>
              </a:spcBef>
              <a:spcAft>
                <a:spcPts val="0"/>
              </a:spcAft>
              <a:buClr>
                <a:schemeClr val="accent2"/>
              </a:buClr>
              <a:buSzPts val="1512"/>
              <a:buFont typeface="Arial"/>
              <a:buChar char="•"/>
              <a:defRPr b="0" i="0" sz="1512" u="none" cap="none" strike="noStrike">
                <a:solidFill>
                  <a:srgbClr val="262626"/>
                </a:solidFill>
                <a:latin typeface="Gill Sans"/>
                <a:ea typeface="Gill Sans"/>
                <a:cs typeface="Gill Sans"/>
                <a:sym typeface="Gill Sans"/>
              </a:defRPr>
            </a:lvl2pPr>
            <a:lvl3pPr indent="-324611" lvl="2" marL="1371600" marR="0" rtl="0" algn="l">
              <a:lnSpc>
                <a:spcPct val="100000"/>
              </a:lnSpc>
              <a:spcBef>
                <a:spcPts val="945"/>
              </a:spcBef>
              <a:spcAft>
                <a:spcPts val="0"/>
              </a:spcAft>
              <a:buClr>
                <a:schemeClr val="accent2"/>
              </a:buClr>
              <a:buSzPts val="1512"/>
              <a:buFont typeface="Arial"/>
              <a:buChar char="•"/>
              <a:defRPr b="0" i="0" sz="1512" u="none" cap="none" strike="noStrike">
                <a:solidFill>
                  <a:srgbClr val="262626"/>
                </a:solidFill>
                <a:latin typeface="Gill Sans"/>
                <a:ea typeface="Gill Sans"/>
                <a:cs typeface="Gill Sans"/>
                <a:sym typeface="Gill Sans"/>
              </a:defRPr>
            </a:lvl3pPr>
            <a:lvl4pPr indent="-324611" lvl="3" marL="1828800" marR="0" rtl="0" algn="l">
              <a:lnSpc>
                <a:spcPct val="100000"/>
              </a:lnSpc>
              <a:spcBef>
                <a:spcPts val="945"/>
              </a:spcBef>
              <a:spcAft>
                <a:spcPts val="0"/>
              </a:spcAft>
              <a:buClr>
                <a:schemeClr val="accent2"/>
              </a:buClr>
              <a:buSzPts val="1512"/>
              <a:buFont typeface="Arial"/>
              <a:buChar char="•"/>
              <a:defRPr b="0" i="0" sz="1512" u="none" cap="none" strike="noStrike">
                <a:solidFill>
                  <a:srgbClr val="262626"/>
                </a:solidFill>
                <a:latin typeface="Gill Sans"/>
                <a:ea typeface="Gill Sans"/>
                <a:cs typeface="Gill Sans"/>
                <a:sym typeface="Gill Sans"/>
              </a:defRPr>
            </a:lvl4pPr>
            <a:lvl5pPr indent="-324611" lvl="4" marL="2286000" marR="0" rtl="0" algn="l">
              <a:lnSpc>
                <a:spcPct val="100000"/>
              </a:lnSpc>
              <a:spcBef>
                <a:spcPts val="945"/>
              </a:spcBef>
              <a:spcAft>
                <a:spcPts val="0"/>
              </a:spcAft>
              <a:buClr>
                <a:schemeClr val="accent2"/>
              </a:buClr>
              <a:buSzPts val="1512"/>
              <a:buFont typeface="Arial"/>
              <a:buChar char="•"/>
              <a:defRPr b="0" i="0" sz="1512" u="none" cap="none" strike="noStrike">
                <a:solidFill>
                  <a:srgbClr val="262626"/>
                </a:solidFill>
                <a:latin typeface="Gill Sans"/>
                <a:ea typeface="Gill Sans"/>
                <a:cs typeface="Gill Sans"/>
                <a:sym typeface="Gill Sans"/>
              </a:defRPr>
            </a:lvl5pPr>
            <a:lvl6pPr indent="-324611" lvl="5" marL="2743200" marR="0" rtl="0" algn="l">
              <a:lnSpc>
                <a:spcPct val="100000"/>
              </a:lnSpc>
              <a:spcBef>
                <a:spcPts val="945"/>
              </a:spcBef>
              <a:spcAft>
                <a:spcPts val="0"/>
              </a:spcAft>
              <a:buClr>
                <a:schemeClr val="accent2"/>
              </a:buClr>
              <a:buSzPts val="1512"/>
              <a:buFont typeface="Arial"/>
              <a:buChar char="•"/>
              <a:defRPr b="0" i="0" sz="1512" u="none" cap="none" strike="noStrike">
                <a:solidFill>
                  <a:schemeClr val="dk1"/>
                </a:solidFill>
                <a:latin typeface="Gill Sans"/>
                <a:ea typeface="Gill Sans"/>
                <a:cs typeface="Gill Sans"/>
                <a:sym typeface="Gill Sans"/>
              </a:defRPr>
            </a:lvl6pPr>
            <a:lvl7pPr indent="-324611" lvl="6" marL="3200400" marR="0" rtl="0" algn="l">
              <a:lnSpc>
                <a:spcPct val="100000"/>
              </a:lnSpc>
              <a:spcBef>
                <a:spcPts val="945"/>
              </a:spcBef>
              <a:spcAft>
                <a:spcPts val="0"/>
              </a:spcAft>
              <a:buClr>
                <a:schemeClr val="accent2"/>
              </a:buClr>
              <a:buSzPts val="1512"/>
              <a:buFont typeface="Arial"/>
              <a:buChar char="•"/>
              <a:defRPr b="0" i="0" sz="1512" u="none" cap="none" strike="noStrike">
                <a:solidFill>
                  <a:schemeClr val="dk1"/>
                </a:solidFill>
                <a:latin typeface="Gill Sans"/>
                <a:ea typeface="Gill Sans"/>
                <a:cs typeface="Gill Sans"/>
                <a:sym typeface="Gill Sans"/>
              </a:defRPr>
            </a:lvl7pPr>
            <a:lvl8pPr indent="-324611" lvl="7" marL="3657600" marR="0" rtl="0" algn="l">
              <a:lnSpc>
                <a:spcPct val="100000"/>
              </a:lnSpc>
              <a:spcBef>
                <a:spcPts val="945"/>
              </a:spcBef>
              <a:spcAft>
                <a:spcPts val="0"/>
              </a:spcAft>
              <a:buClr>
                <a:schemeClr val="accent2"/>
              </a:buClr>
              <a:buSzPts val="1512"/>
              <a:buFont typeface="Arial"/>
              <a:buChar char="•"/>
              <a:defRPr b="0" i="0" sz="1512" u="none" cap="none" strike="noStrike">
                <a:solidFill>
                  <a:schemeClr val="dk1"/>
                </a:solidFill>
                <a:latin typeface="Gill Sans"/>
                <a:ea typeface="Gill Sans"/>
                <a:cs typeface="Gill Sans"/>
                <a:sym typeface="Gill Sans"/>
              </a:defRPr>
            </a:lvl8pPr>
            <a:lvl9pPr indent="-324611" lvl="8" marL="4114800" marR="0" rtl="0" algn="l">
              <a:lnSpc>
                <a:spcPct val="100000"/>
              </a:lnSpc>
              <a:spcBef>
                <a:spcPts val="945"/>
              </a:spcBef>
              <a:spcAft>
                <a:spcPts val="0"/>
              </a:spcAft>
              <a:buClr>
                <a:schemeClr val="accent2"/>
              </a:buClr>
              <a:buSzPts val="1512"/>
              <a:buFont typeface="Arial"/>
              <a:buChar char="•"/>
              <a:defRPr b="0" i="0" sz="1512" u="none" cap="none" strike="noStrike">
                <a:solidFill>
                  <a:schemeClr val="dk1"/>
                </a:solidFill>
                <a:latin typeface="Gill Sans"/>
                <a:ea typeface="Gill Sans"/>
                <a:cs typeface="Gill Sans"/>
                <a:sym typeface="Gill Sans"/>
              </a:defRPr>
            </a:lvl9pPr>
          </a:lstStyle>
          <a:p/>
        </p:txBody>
      </p:sp>
      <p:sp>
        <p:nvSpPr>
          <p:cNvPr id="12" name="Google Shape;12;p16"/>
          <p:cNvSpPr txBox="1"/>
          <p:nvPr>
            <p:ph idx="10" type="dt"/>
          </p:nvPr>
        </p:nvSpPr>
        <p:spPr>
          <a:xfrm>
            <a:off x="7390640" y="5895103"/>
            <a:ext cx="2602075" cy="3061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992"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3" name="Google Shape;13;p16"/>
          <p:cNvSpPr txBox="1"/>
          <p:nvPr>
            <p:ph idx="11" type="ftr"/>
          </p:nvPr>
        </p:nvSpPr>
        <p:spPr>
          <a:xfrm>
            <a:off x="1512064" y="5892639"/>
            <a:ext cx="5576163" cy="30240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92" u="none" cap="none" strike="noStrike">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4" name="Google Shape;14;p16"/>
          <p:cNvSpPr/>
          <p:nvPr>
            <p:ph idx="12" type="sldNum"/>
          </p:nvPr>
        </p:nvSpPr>
        <p:spPr>
          <a:xfrm>
            <a:off x="10166341" y="5875359"/>
            <a:ext cx="345615" cy="345609"/>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039" u="none" cap="none" strike="noStrike">
                <a:solidFill>
                  <a:srgbClr val="FFFFFF"/>
                </a:solidFill>
                <a:latin typeface="Gill Sans"/>
                <a:ea typeface="Gill Sans"/>
                <a:cs typeface="Gill Sans"/>
                <a:sym typeface="Gill Sans"/>
              </a:defRPr>
            </a:lvl1pPr>
            <a:lvl2pPr indent="0" lvl="1" marL="0" marR="0" rtl="0" algn="ctr">
              <a:spcBef>
                <a:spcPts val="0"/>
              </a:spcBef>
              <a:buNone/>
              <a:defRPr b="0" i="0" sz="1039" u="none" cap="none" strike="noStrike">
                <a:solidFill>
                  <a:srgbClr val="FFFFFF"/>
                </a:solidFill>
                <a:latin typeface="Gill Sans"/>
                <a:ea typeface="Gill Sans"/>
                <a:cs typeface="Gill Sans"/>
                <a:sym typeface="Gill Sans"/>
              </a:defRPr>
            </a:lvl2pPr>
            <a:lvl3pPr indent="0" lvl="2" marL="0" marR="0" rtl="0" algn="ctr">
              <a:spcBef>
                <a:spcPts val="0"/>
              </a:spcBef>
              <a:buNone/>
              <a:defRPr b="0" i="0" sz="1039" u="none" cap="none" strike="noStrike">
                <a:solidFill>
                  <a:srgbClr val="FFFFFF"/>
                </a:solidFill>
                <a:latin typeface="Gill Sans"/>
                <a:ea typeface="Gill Sans"/>
                <a:cs typeface="Gill Sans"/>
                <a:sym typeface="Gill Sans"/>
              </a:defRPr>
            </a:lvl3pPr>
            <a:lvl4pPr indent="0" lvl="3" marL="0" marR="0" rtl="0" algn="ctr">
              <a:spcBef>
                <a:spcPts val="0"/>
              </a:spcBef>
              <a:buNone/>
              <a:defRPr b="0" i="0" sz="1039" u="none" cap="none" strike="noStrike">
                <a:solidFill>
                  <a:srgbClr val="FFFFFF"/>
                </a:solidFill>
                <a:latin typeface="Gill Sans"/>
                <a:ea typeface="Gill Sans"/>
                <a:cs typeface="Gill Sans"/>
                <a:sym typeface="Gill Sans"/>
              </a:defRPr>
            </a:lvl4pPr>
            <a:lvl5pPr indent="0" lvl="4" marL="0" marR="0" rtl="0" algn="ctr">
              <a:spcBef>
                <a:spcPts val="0"/>
              </a:spcBef>
              <a:buNone/>
              <a:defRPr b="0" i="0" sz="1039" u="none" cap="none" strike="noStrike">
                <a:solidFill>
                  <a:srgbClr val="FFFFFF"/>
                </a:solidFill>
                <a:latin typeface="Gill Sans"/>
                <a:ea typeface="Gill Sans"/>
                <a:cs typeface="Gill Sans"/>
                <a:sym typeface="Gill Sans"/>
              </a:defRPr>
            </a:lvl5pPr>
            <a:lvl6pPr indent="0" lvl="5" marL="0" marR="0" rtl="0" algn="ctr">
              <a:spcBef>
                <a:spcPts val="0"/>
              </a:spcBef>
              <a:buNone/>
              <a:defRPr b="0" i="0" sz="1039" u="none" cap="none" strike="noStrike">
                <a:solidFill>
                  <a:srgbClr val="FFFFFF"/>
                </a:solidFill>
                <a:latin typeface="Gill Sans"/>
                <a:ea typeface="Gill Sans"/>
                <a:cs typeface="Gill Sans"/>
                <a:sym typeface="Gill Sans"/>
              </a:defRPr>
            </a:lvl6pPr>
            <a:lvl7pPr indent="0" lvl="6" marL="0" marR="0" rtl="0" algn="ctr">
              <a:spcBef>
                <a:spcPts val="0"/>
              </a:spcBef>
              <a:buNone/>
              <a:defRPr b="0" i="0" sz="1039" u="none" cap="none" strike="noStrike">
                <a:solidFill>
                  <a:srgbClr val="FFFFFF"/>
                </a:solidFill>
                <a:latin typeface="Gill Sans"/>
                <a:ea typeface="Gill Sans"/>
                <a:cs typeface="Gill Sans"/>
                <a:sym typeface="Gill Sans"/>
              </a:defRPr>
            </a:lvl7pPr>
            <a:lvl8pPr indent="0" lvl="7" marL="0" marR="0" rtl="0" algn="ctr">
              <a:spcBef>
                <a:spcPts val="0"/>
              </a:spcBef>
              <a:buNone/>
              <a:defRPr b="0" i="0" sz="1039" u="none" cap="none" strike="noStrike">
                <a:solidFill>
                  <a:srgbClr val="FFFFFF"/>
                </a:solidFill>
                <a:latin typeface="Gill Sans"/>
                <a:ea typeface="Gill Sans"/>
                <a:cs typeface="Gill Sans"/>
                <a:sym typeface="Gill Sans"/>
              </a:defRPr>
            </a:lvl8pPr>
            <a:lvl9pPr indent="0" lvl="8" marL="0" marR="0" rtl="0" algn="ctr">
              <a:spcBef>
                <a:spcPts val="0"/>
              </a:spcBef>
              <a:buNone/>
              <a:defRPr b="0" i="0" sz="1039"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8" name="Shape 88"/>
        <p:cNvGrpSpPr/>
        <p:nvPr/>
      </p:nvGrpSpPr>
      <p:grpSpPr>
        <a:xfrm>
          <a:off x="0" y="0"/>
          <a:ext cx="0" cy="0"/>
          <a:chOff x="0" y="0"/>
          <a:chExt cx="0" cy="0"/>
        </a:xfrm>
      </p:grpSpPr>
      <p:sp>
        <p:nvSpPr>
          <p:cNvPr id="89" name="Google Shape;89;p19"/>
          <p:cNvSpPr txBox="1"/>
          <p:nvPr>
            <p:ph type="title"/>
          </p:nvPr>
        </p:nvSpPr>
        <p:spPr>
          <a:xfrm>
            <a:off x="2108250" y="911545"/>
            <a:ext cx="7303989" cy="112323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marR="0" rtl="0" algn="ctr">
              <a:lnSpc>
                <a:spcPct val="90000"/>
              </a:lnSpc>
              <a:spcBef>
                <a:spcPts val="0"/>
              </a:spcBef>
              <a:spcAft>
                <a:spcPts val="0"/>
              </a:spcAft>
              <a:buClr>
                <a:srgbClr val="262626"/>
              </a:buClr>
              <a:buSzPts val="2646"/>
              <a:buFont typeface="Gill Sans"/>
              <a:buNone/>
              <a:defRPr b="0" i="0" sz="2646" u="none" cap="none" strike="noStrik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19"/>
          <p:cNvSpPr txBox="1"/>
          <p:nvPr>
            <p:ph idx="1" type="body"/>
          </p:nvPr>
        </p:nvSpPr>
        <p:spPr>
          <a:xfrm>
            <a:off x="2108250" y="2492708"/>
            <a:ext cx="7303989" cy="2931087"/>
          </a:xfrm>
          <a:prstGeom prst="rect">
            <a:avLst/>
          </a:prstGeom>
          <a:noFill/>
          <a:ln>
            <a:noFill/>
          </a:ln>
        </p:spPr>
        <p:txBody>
          <a:bodyPr anchorCtr="0" anchor="t" bIns="45700" lIns="91425" spcFirstLastPara="1" rIns="91425" wrap="square" tIns="45700">
            <a:normAutofit/>
          </a:bodyPr>
          <a:lstStyle>
            <a:lvl1pPr indent="-336613" lvl="0" marL="457200" marR="0" rtl="0" algn="l">
              <a:lnSpc>
                <a:spcPct val="100000"/>
              </a:lnSpc>
              <a:spcBef>
                <a:spcPts val="945"/>
              </a:spcBef>
              <a:spcAft>
                <a:spcPts val="0"/>
              </a:spcAft>
              <a:buClr>
                <a:schemeClr val="accent2"/>
              </a:buClr>
              <a:buSzPts val="1701"/>
              <a:buFont typeface="Arial"/>
              <a:buChar char="•"/>
              <a:defRPr b="0" i="0" sz="1701" u="none" cap="none" strike="noStrike">
                <a:solidFill>
                  <a:srgbClr val="FEFEFE"/>
                </a:solidFill>
                <a:latin typeface="Gill Sans"/>
                <a:ea typeface="Gill Sans"/>
                <a:cs typeface="Gill Sans"/>
                <a:sym typeface="Gill Sans"/>
              </a:defRPr>
            </a:lvl1pPr>
            <a:lvl2pPr indent="-324612" lvl="1" marL="914400" marR="0" rtl="0" algn="l">
              <a:lnSpc>
                <a:spcPct val="100000"/>
              </a:lnSpc>
              <a:spcBef>
                <a:spcPts val="945"/>
              </a:spcBef>
              <a:spcAft>
                <a:spcPts val="0"/>
              </a:spcAft>
              <a:buClr>
                <a:schemeClr val="accent2"/>
              </a:buClr>
              <a:buSzPts val="1512"/>
              <a:buFont typeface="Arial"/>
              <a:buChar char="•"/>
              <a:defRPr b="0" i="0" sz="1512" u="none" cap="none" strike="noStrike">
                <a:solidFill>
                  <a:srgbClr val="FEFEFE"/>
                </a:solidFill>
                <a:latin typeface="Gill Sans"/>
                <a:ea typeface="Gill Sans"/>
                <a:cs typeface="Gill Sans"/>
                <a:sym typeface="Gill Sans"/>
              </a:defRPr>
            </a:lvl2pPr>
            <a:lvl3pPr indent="-324611" lvl="2" marL="1371600" marR="0" rtl="0" algn="l">
              <a:lnSpc>
                <a:spcPct val="100000"/>
              </a:lnSpc>
              <a:spcBef>
                <a:spcPts val="945"/>
              </a:spcBef>
              <a:spcAft>
                <a:spcPts val="0"/>
              </a:spcAft>
              <a:buClr>
                <a:schemeClr val="accent2"/>
              </a:buClr>
              <a:buSzPts val="1512"/>
              <a:buFont typeface="Arial"/>
              <a:buChar char="•"/>
              <a:defRPr b="0" i="0" sz="1512" u="none" cap="none" strike="noStrike">
                <a:solidFill>
                  <a:srgbClr val="FEFEFE"/>
                </a:solidFill>
                <a:latin typeface="Gill Sans"/>
                <a:ea typeface="Gill Sans"/>
                <a:cs typeface="Gill Sans"/>
                <a:sym typeface="Gill Sans"/>
              </a:defRPr>
            </a:lvl3pPr>
            <a:lvl4pPr indent="-324611" lvl="3" marL="1828800" marR="0" rtl="0" algn="l">
              <a:lnSpc>
                <a:spcPct val="100000"/>
              </a:lnSpc>
              <a:spcBef>
                <a:spcPts val="945"/>
              </a:spcBef>
              <a:spcAft>
                <a:spcPts val="0"/>
              </a:spcAft>
              <a:buClr>
                <a:schemeClr val="accent2"/>
              </a:buClr>
              <a:buSzPts val="1512"/>
              <a:buFont typeface="Arial"/>
              <a:buChar char="•"/>
              <a:defRPr b="0" i="0" sz="1512" u="none" cap="none" strike="noStrike">
                <a:solidFill>
                  <a:srgbClr val="FEFEFE"/>
                </a:solidFill>
                <a:latin typeface="Gill Sans"/>
                <a:ea typeface="Gill Sans"/>
                <a:cs typeface="Gill Sans"/>
                <a:sym typeface="Gill Sans"/>
              </a:defRPr>
            </a:lvl4pPr>
            <a:lvl5pPr indent="-324611" lvl="4" marL="2286000" marR="0" rtl="0" algn="l">
              <a:lnSpc>
                <a:spcPct val="100000"/>
              </a:lnSpc>
              <a:spcBef>
                <a:spcPts val="945"/>
              </a:spcBef>
              <a:spcAft>
                <a:spcPts val="0"/>
              </a:spcAft>
              <a:buClr>
                <a:schemeClr val="accent2"/>
              </a:buClr>
              <a:buSzPts val="1512"/>
              <a:buFont typeface="Arial"/>
              <a:buChar char="•"/>
              <a:defRPr b="0" i="0" sz="1512" u="none" cap="none" strike="noStrike">
                <a:solidFill>
                  <a:srgbClr val="FEFEFE"/>
                </a:solidFill>
                <a:latin typeface="Gill Sans"/>
                <a:ea typeface="Gill Sans"/>
                <a:cs typeface="Gill Sans"/>
                <a:sym typeface="Gill Sans"/>
              </a:defRPr>
            </a:lvl5pPr>
            <a:lvl6pPr indent="-324611" lvl="5" marL="2743200" marR="0" rtl="0" algn="l">
              <a:lnSpc>
                <a:spcPct val="100000"/>
              </a:lnSpc>
              <a:spcBef>
                <a:spcPts val="945"/>
              </a:spcBef>
              <a:spcAft>
                <a:spcPts val="0"/>
              </a:spcAft>
              <a:buClr>
                <a:schemeClr val="accent2"/>
              </a:buClr>
              <a:buSzPts val="1512"/>
              <a:buFont typeface="Arial"/>
              <a:buChar char="•"/>
              <a:defRPr b="0" i="0" sz="1512" u="none" cap="none" strike="noStrike">
                <a:solidFill>
                  <a:schemeClr val="lt1"/>
                </a:solidFill>
                <a:latin typeface="Gill Sans"/>
                <a:ea typeface="Gill Sans"/>
                <a:cs typeface="Gill Sans"/>
                <a:sym typeface="Gill Sans"/>
              </a:defRPr>
            </a:lvl6pPr>
            <a:lvl7pPr indent="-324611" lvl="6" marL="3200400" marR="0" rtl="0" algn="l">
              <a:lnSpc>
                <a:spcPct val="100000"/>
              </a:lnSpc>
              <a:spcBef>
                <a:spcPts val="945"/>
              </a:spcBef>
              <a:spcAft>
                <a:spcPts val="0"/>
              </a:spcAft>
              <a:buClr>
                <a:schemeClr val="accent2"/>
              </a:buClr>
              <a:buSzPts val="1512"/>
              <a:buFont typeface="Arial"/>
              <a:buChar char="•"/>
              <a:defRPr b="0" i="0" sz="1512" u="none" cap="none" strike="noStrike">
                <a:solidFill>
                  <a:schemeClr val="lt1"/>
                </a:solidFill>
                <a:latin typeface="Gill Sans"/>
                <a:ea typeface="Gill Sans"/>
                <a:cs typeface="Gill Sans"/>
                <a:sym typeface="Gill Sans"/>
              </a:defRPr>
            </a:lvl7pPr>
            <a:lvl8pPr indent="-324611" lvl="7" marL="3657600" marR="0" rtl="0" algn="l">
              <a:lnSpc>
                <a:spcPct val="100000"/>
              </a:lnSpc>
              <a:spcBef>
                <a:spcPts val="945"/>
              </a:spcBef>
              <a:spcAft>
                <a:spcPts val="0"/>
              </a:spcAft>
              <a:buClr>
                <a:schemeClr val="accent2"/>
              </a:buClr>
              <a:buSzPts val="1512"/>
              <a:buFont typeface="Arial"/>
              <a:buChar char="•"/>
              <a:defRPr b="0" i="0" sz="1512" u="none" cap="none" strike="noStrike">
                <a:solidFill>
                  <a:schemeClr val="lt1"/>
                </a:solidFill>
                <a:latin typeface="Gill Sans"/>
                <a:ea typeface="Gill Sans"/>
                <a:cs typeface="Gill Sans"/>
                <a:sym typeface="Gill Sans"/>
              </a:defRPr>
            </a:lvl8pPr>
            <a:lvl9pPr indent="-324611" lvl="8" marL="4114800" marR="0" rtl="0" algn="l">
              <a:lnSpc>
                <a:spcPct val="100000"/>
              </a:lnSpc>
              <a:spcBef>
                <a:spcPts val="945"/>
              </a:spcBef>
              <a:spcAft>
                <a:spcPts val="0"/>
              </a:spcAft>
              <a:buClr>
                <a:schemeClr val="accent2"/>
              </a:buClr>
              <a:buSzPts val="1512"/>
              <a:buFont typeface="Arial"/>
              <a:buChar char="•"/>
              <a:defRPr b="0" i="0" sz="1512" u="none" cap="none" strike="noStrike">
                <a:solidFill>
                  <a:schemeClr val="lt1"/>
                </a:solidFill>
                <a:latin typeface="Gill Sans"/>
                <a:ea typeface="Gill Sans"/>
                <a:cs typeface="Gill Sans"/>
                <a:sym typeface="Gill Sans"/>
              </a:defRPr>
            </a:lvl9pPr>
          </a:lstStyle>
          <a:p/>
        </p:txBody>
      </p:sp>
      <p:sp>
        <p:nvSpPr>
          <p:cNvPr id="91" name="Google Shape;91;p19"/>
          <p:cNvSpPr txBox="1"/>
          <p:nvPr>
            <p:ph idx="10" type="dt"/>
          </p:nvPr>
        </p:nvSpPr>
        <p:spPr>
          <a:xfrm>
            <a:off x="7390640" y="5895103"/>
            <a:ext cx="2602075" cy="3061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992" u="none" cap="none" strike="noStrike">
                <a:solidFill>
                  <a:schemeClr val="lt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92" name="Google Shape;92;p19"/>
          <p:cNvSpPr txBox="1"/>
          <p:nvPr>
            <p:ph idx="11" type="ftr"/>
          </p:nvPr>
        </p:nvSpPr>
        <p:spPr>
          <a:xfrm>
            <a:off x="1512064" y="5892639"/>
            <a:ext cx="5576163" cy="30240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92"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93" name="Google Shape;93;p19"/>
          <p:cNvSpPr/>
          <p:nvPr>
            <p:ph idx="12" type="sldNum"/>
          </p:nvPr>
        </p:nvSpPr>
        <p:spPr>
          <a:xfrm>
            <a:off x="10166341" y="5875359"/>
            <a:ext cx="345615" cy="345609"/>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039" u="none" cap="none" strike="noStrike">
                <a:solidFill>
                  <a:srgbClr val="FFFFFF"/>
                </a:solidFill>
                <a:latin typeface="Gill Sans"/>
                <a:ea typeface="Gill Sans"/>
                <a:cs typeface="Gill Sans"/>
                <a:sym typeface="Gill Sans"/>
              </a:defRPr>
            </a:lvl1pPr>
            <a:lvl2pPr indent="0" lvl="1" marL="0" marR="0" rtl="0" algn="ctr">
              <a:spcBef>
                <a:spcPts val="0"/>
              </a:spcBef>
              <a:buNone/>
              <a:defRPr b="0" i="0" sz="1039" u="none" cap="none" strike="noStrike">
                <a:solidFill>
                  <a:srgbClr val="FFFFFF"/>
                </a:solidFill>
                <a:latin typeface="Gill Sans"/>
                <a:ea typeface="Gill Sans"/>
                <a:cs typeface="Gill Sans"/>
                <a:sym typeface="Gill Sans"/>
              </a:defRPr>
            </a:lvl2pPr>
            <a:lvl3pPr indent="0" lvl="2" marL="0" marR="0" rtl="0" algn="ctr">
              <a:spcBef>
                <a:spcPts val="0"/>
              </a:spcBef>
              <a:buNone/>
              <a:defRPr b="0" i="0" sz="1039" u="none" cap="none" strike="noStrike">
                <a:solidFill>
                  <a:srgbClr val="FFFFFF"/>
                </a:solidFill>
                <a:latin typeface="Gill Sans"/>
                <a:ea typeface="Gill Sans"/>
                <a:cs typeface="Gill Sans"/>
                <a:sym typeface="Gill Sans"/>
              </a:defRPr>
            </a:lvl3pPr>
            <a:lvl4pPr indent="0" lvl="3" marL="0" marR="0" rtl="0" algn="ctr">
              <a:spcBef>
                <a:spcPts val="0"/>
              </a:spcBef>
              <a:buNone/>
              <a:defRPr b="0" i="0" sz="1039" u="none" cap="none" strike="noStrike">
                <a:solidFill>
                  <a:srgbClr val="FFFFFF"/>
                </a:solidFill>
                <a:latin typeface="Gill Sans"/>
                <a:ea typeface="Gill Sans"/>
                <a:cs typeface="Gill Sans"/>
                <a:sym typeface="Gill Sans"/>
              </a:defRPr>
            </a:lvl4pPr>
            <a:lvl5pPr indent="0" lvl="4" marL="0" marR="0" rtl="0" algn="ctr">
              <a:spcBef>
                <a:spcPts val="0"/>
              </a:spcBef>
              <a:buNone/>
              <a:defRPr b="0" i="0" sz="1039" u="none" cap="none" strike="noStrike">
                <a:solidFill>
                  <a:srgbClr val="FFFFFF"/>
                </a:solidFill>
                <a:latin typeface="Gill Sans"/>
                <a:ea typeface="Gill Sans"/>
                <a:cs typeface="Gill Sans"/>
                <a:sym typeface="Gill Sans"/>
              </a:defRPr>
            </a:lvl5pPr>
            <a:lvl6pPr indent="0" lvl="5" marL="0" marR="0" rtl="0" algn="ctr">
              <a:spcBef>
                <a:spcPts val="0"/>
              </a:spcBef>
              <a:buNone/>
              <a:defRPr b="0" i="0" sz="1039" u="none" cap="none" strike="noStrike">
                <a:solidFill>
                  <a:srgbClr val="FFFFFF"/>
                </a:solidFill>
                <a:latin typeface="Gill Sans"/>
                <a:ea typeface="Gill Sans"/>
                <a:cs typeface="Gill Sans"/>
                <a:sym typeface="Gill Sans"/>
              </a:defRPr>
            </a:lvl6pPr>
            <a:lvl7pPr indent="0" lvl="6" marL="0" marR="0" rtl="0" algn="ctr">
              <a:spcBef>
                <a:spcPts val="0"/>
              </a:spcBef>
              <a:buNone/>
              <a:defRPr b="0" i="0" sz="1039" u="none" cap="none" strike="noStrike">
                <a:solidFill>
                  <a:srgbClr val="FFFFFF"/>
                </a:solidFill>
                <a:latin typeface="Gill Sans"/>
                <a:ea typeface="Gill Sans"/>
                <a:cs typeface="Gill Sans"/>
                <a:sym typeface="Gill Sans"/>
              </a:defRPr>
            </a:lvl7pPr>
            <a:lvl8pPr indent="0" lvl="7" marL="0" marR="0" rtl="0" algn="ctr">
              <a:spcBef>
                <a:spcPts val="0"/>
              </a:spcBef>
              <a:buNone/>
              <a:defRPr b="0" i="0" sz="1039" u="none" cap="none" strike="noStrike">
                <a:solidFill>
                  <a:srgbClr val="FFFFFF"/>
                </a:solidFill>
                <a:latin typeface="Gill Sans"/>
                <a:ea typeface="Gill Sans"/>
                <a:cs typeface="Gill Sans"/>
                <a:sym typeface="Gill Sans"/>
              </a:defRPr>
            </a:lvl8pPr>
            <a:lvl9pPr indent="0" lvl="8" marL="0" marR="0" rtl="0" algn="ctr">
              <a:spcBef>
                <a:spcPts val="0"/>
              </a:spcBef>
              <a:buNone/>
              <a:defRPr b="0" i="0" sz="1039"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
          <p:cNvSpPr txBox="1"/>
          <p:nvPr>
            <p:ph type="ctrTitle"/>
          </p:nvPr>
        </p:nvSpPr>
        <p:spPr>
          <a:xfrm>
            <a:off x="287636" y="2664023"/>
            <a:ext cx="10369152" cy="2016224"/>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fontScale="90000"/>
          </a:bodyPr>
          <a:lstStyle/>
          <a:p>
            <a:pPr indent="0" lvl="0" marL="0" rtl="0" algn="ctr">
              <a:lnSpc>
                <a:spcPct val="90000"/>
              </a:lnSpc>
              <a:spcBef>
                <a:spcPts val="0"/>
              </a:spcBef>
              <a:spcAft>
                <a:spcPts val="0"/>
              </a:spcAft>
              <a:buClr>
                <a:schemeClr val="dk1"/>
              </a:buClr>
              <a:buSzPct val="100000"/>
              <a:buFont typeface="Times New Roman"/>
              <a:buNone/>
            </a:pPr>
            <a:r>
              <a:rPr lang="en-US" sz="3200">
                <a:solidFill>
                  <a:schemeClr val="dk1"/>
                </a:solidFill>
                <a:latin typeface="Times New Roman"/>
                <a:ea typeface="Times New Roman"/>
                <a:cs typeface="Times New Roman"/>
                <a:sym typeface="Times New Roman"/>
              </a:rPr>
              <a:t>MODERNIZATION AND INTERNATIONALISATION OF IRANIAN HEIS VIA COLLABORATIVE TEL-BASED CURRICULUM DEVELOPMENT IN ENGINEERING AND STEM</a:t>
            </a:r>
            <a:endParaRPr sz="3200">
              <a:solidFill>
                <a:schemeClr val="dk1"/>
              </a:solidFill>
              <a:latin typeface="Times New Roman"/>
              <a:ea typeface="Times New Roman"/>
              <a:cs typeface="Times New Roman"/>
              <a:sym typeface="Times New Roman"/>
            </a:endParaRPr>
          </a:p>
        </p:txBody>
      </p:sp>
      <p:pic>
        <p:nvPicPr>
          <p:cNvPr descr="Logo&#10;&#10;Description automatically generated" id="106" name="Google Shape;106;p1"/>
          <p:cNvPicPr preferRelativeResize="0"/>
          <p:nvPr/>
        </p:nvPicPr>
        <p:blipFill rotWithShape="1">
          <a:blip r:embed="rId3">
            <a:alphaModFix/>
          </a:blip>
          <a:srcRect b="0" l="0" r="0" t="0"/>
          <a:stretch/>
        </p:blipFill>
        <p:spPr>
          <a:xfrm>
            <a:off x="8877939" y="340545"/>
            <a:ext cx="1224136" cy="1591377"/>
          </a:xfrm>
          <a:prstGeom prst="rect">
            <a:avLst/>
          </a:prstGeom>
          <a:noFill/>
          <a:ln>
            <a:noFill/>
          </a:ln>
        </p:spPr>
      </p:pic>
      <p:sp>
        <p:nvSpPr>
          <p:cNvPr id="107" name="Google Shape;107;p1"/>
          <p:cNvSpPr txBox="1"/>
          <p:nvPr/>
        </p:nvSpPr>
        <p:spPr>
          <a:xfrm>
            <a:off x="7455781" y="1924779"/>
            <a:ext cx="406845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FACULTY OF SOCIAL SCIENCE</a:t>
            </a:r>
            <a:endParaRPr/>
          </a:p>
          <a:p>
            <a:pPr indent="0" lvl="0" marL="0" marR="0" rtl="0" algn="ctr">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INDUSTRIAL MANAGEMENT DEPARTMENT</a:t>
            </a:r>
            <a:endParaRPr/>
          </a:p>
        </p:txBody>
      </p:sp>
      <p:pic>
        <p:nvPicPr>
          <p:cNvPr id="108" name="Google Shape;108;p1"/>
          <p:cNvPicPr preferRelativeResize="0"/>
          <p:nvPr/>
        </p:nvPicPr>
        <p:blipFill rotWithShape="1">
          <a:blip r:embed="rId4">
            <a:alphaModFix/>
          </a:blip>
          <a:srcRect b="0" l="0" r="0" t="0"/>
          <a:stretch/>
        </p:blipFill>
        <p:spPr>
          <a:xfrm>
            <a:off x="647676" y="503783"/>
            <a:ext cx="2281983" cy="1043360"/>
          </a:xfrm>
          <a:prstGeom prst="rect">
            <a:avLst/>
          </a:prstGeom>
          <a:noFill/>
          <a:ln>
            <a:noFill/>
          </a:ln>
        </p:spPr>
      </p:pic>
      <p:sp>
        <p:nvSpPr>
          <p:cNvPr id="109" name="Google Shape;109;p1"/>
          <p:cNvSpPr txBox="1"/>
          <p:nvPr/>
        </p:nvSpPr>
        <p:spPr>
          <a:xfrm>
            <a:off x="3311972" y="4781464"/>
            <a:ext cx="4032448"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rgbClr val="336666"/>
                </a:solidFill>
                <a:latin typeface="Times New Roman"/>
                <a:ea typeface="Times New Roman"/>
                <a:cs typeface="Times New Roman"/>
                <a:sym typeface="Times New Roman"/>
              </a:rPr>
              <a:t>Mohsen Alvandi</a:t>
            </a:r>
            <a:endParaRPr b="1" i="0" sz="2000" u="none" cap="none" strike="noStrike">
              <a:solidFill>
                <a:srgbClr val="336666"/>
              </a:solidFill>
              <a:latin typeface="Times New Roman"/>
              <a:ea typeface="Times New Roman"/>
              <a:cs typeface="Times New Roman"/>
              <a:sym typeface="Times New Roman"/>
            </a:endParaRPr>
          </a:p>
          <a:p>
            <a:pPr indent="0" lvl="0" marL="0" marR="0" rtl="0" algn="ctr">
              <a:spcBef>
                <a:spcPts val="0"/>
              </a:spcBef>
              <a:spcAft>
                <a:spcPts val="0"/>
              </a:spcAft>
              <a:buNone/>
            </a:pPr>
            <a:r>
              <a:rPr b="1" i="0" lang="en-US" sz="2000" u="none" cap="none" strike="noStrike">
                <a:solidFill>
                  <a:srgbClr val="336666"/>
                </a:solidFill>
                <a:latin typeface="Times New Roman"/>
                <a:ea typeface="Times New Roman"/>
                <a:cs typeface="Times New Roman"/>
                <a:sym typeface="Times New Roman"/>
              </a:rPr>
              <a:t>Assistant Professor</a:t>
            </a:r>
            <a:endParaRPr/>
          </a:p>
          <a:p>
            <a:pPr indent="0" lvl="0" marL="0" marR="0" rtl="0" algn="ctr">
              <a:spcBef>
                <a:spcPts val="0"/>
              </a:spcBef>
              <a:spcAft>
                <a:spcPts val="0"/>
              </a:spcAft>
              <a:buNone/>
            </a:pPr>
            <a:r>
              <a:rPr b="1" i="0" lang="en-US" sz="2000" u="none" cap="none" strike="noStrike">
                <a:solidFill>
                  <a:srgbClr val="336666"/>
                </a:solidFill>
                <a:latin typeface="Times New Roman"/>
                <a:ea typeface="Times New Roman"/>
                <a:cs typeface="Times New Roman"/>
                <a:sym typeface="Times New Roman"/>
              </a:rPr>
              <a:t>Industrial Management Dept.</a:t>
            </a:r>
            <a:endParaRPr/>
          </a:p>
          <a:p>
            <a:pPr indent="0" lvl="0" marL="0" marR="0" rtl="0" algn="ctr">
              <a:spcBef>
                <a:spcPts val="0"/>
              </a:spcBef>
              <a:spcAft>
                <a:spcPts val="0"/>
              </a:spcAft>
              <a:buNone/>
            </a:pPr>
            <a:r>
              <a:rPr b="1" i="0" lang="en-US" sz="2000" u="none" cap="none" strike="noStrike">
                <a:solidFill>
                  <a:srgbClr val="336666"/>
                </a:solidFill>
                <a:latin typeface="Times New Roman"/>
                <a:ea typeface="Times New Roman"/>
                <a:cs typeface="Times New Roman"/>
                <a:sym typeface="Times New Roman"/>
              </a:rPr>
              <a:t>March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07" name="Shape 207"/>
        <p:cNvGrpSpPr/>
        <p:nvPr/>
      </p:nvGrpSpPr>
      <p:grpSpPr>
        <a:xfrm>
          <a:off x="0" y="0"/>
          <a:ext cx="0" cy="0"/>
          <a:chOff x="0" y="0"/>
          <a:chExt cx="0" cy="0"/>
        </a:xfrm>
      </p:grpSpPr>
      <p:sp>
        <p:nvSpPr>
          <p:cNvPr id="208" name="Google Shape;208;p10"/>
          <p:cNvSpPr txBox="1"/>
          <p:nvPr>
            <p:ph idx="1" type="body"/>
          </p:nvPr>
        </p:nvSpPr>
        <p:spPr>
          <a:xfrm>
            <a:off x="1242679" y="1742021"/>
            <a:ext cx="9035126" cy="3558762"/>
          </a:xfrm>
          <a:prstGeom prst="rect">
            <a:avLst/>
          </a:prstGeom>
          <a:solidFill>
            <a:schemeClr val="lt1"/>
          </a:solidFill>
          <a:ln>
            <a:noFill/>
          </a:ln>
        </p:spPr>
        <p:txBody>
          <a:bodyPr anchorCtr="0" anchor="t" bIns="45700" lIns="91425" spcFirstLastPara="1" rIns="91425" wrap="square" tIns="45700">
            <a:normAutofit fontScale="92500" lnSpcReduction="10000"/>
          </a:bodyPr>
          <a:lstStyle/>
          <a:p>
            <a:pPr indent="0" lvl="0" marL="0" rtl="0" algn="l">
              <a:lnSpc>
                <a:spcPct val="100000"/>
              </a:lnSpc>
              <a:spcBef>
                <a:spcPts val="0"/>
              </a:spcBef>
              <a:spcAft>
                <a:spcPts val="0"/>
              </a:spcAft>
              <a:buSzPct val="100000"/>
              <a:buNone/>
            </a:pPr>
            <a:r>
              <a:t/>
            </a:r>
            <a:endParaRPr sz="2400">
              <a:solidFill>
                <a:srgbClr val="000000"/>
              </a:solidFill>
              <a:latin typeface="Arial"/>
              <a:ea typeface="Arial"/>
              <a:cs typeface="Arial"/>
              <a:sym typeface="Arial"/>
            </a:endParaRPr>
          </a:p>
          <a:p>
            <a:pPr indent="0" lvl="0" marL="0" rtl="0" algn="l">
              <a:lnSpc>
                <a:spcPct val="100000"/>
              </a:lnSpc>
              <a:spcBef>
                <a:spcPts val="945"/>
              </a:spcBef>
              <a:spcAft>
                <a:spcPts val="0"/>
              </a:spcAft>
              <a:buSzPct val="100000"/>
              <a:buNone/>
            </a:pPr>
            <a:r>
              <a:rPr lang="en-US" sz="2300">
                <a:solidFill>
                  <a:srgbClr val="000000"/>
                </a:solidFill>
                <a:latin typeface="Arial"/>
                <a:ea typeface="Arial"/>
                <a:cs typeface="Arial"/>
                <a:sym typeface="Arial"/>
              </a:rPr>
              <a:t>controlling the delivery of products and services as they flow through processes,</a:t>
            </a:r>
            <a:endParaRPr sz="23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2300">
                <a:solidFill>
                  <a:srgbClr val="000000"/>
                </a:solidFill>
                <a:latin typeface="Arial"/>
                <a:ea typeface="Arial"/>
                <a:cs typeface="Arial"/>
                <a:sym typeface="Arial"/>
              </a:rPr>
              <a:t>operations and supply networks. The chapters in this part are:</a:t>
            </a:r>
            <a:endParaRPr sz="23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2300">
                <a:solidFill>
                  <a:srgbClr val="FF0000"/>
                </a:solidFill>
                <a:latin typeface="Arial"/>
                <a:ea typeface="Arial"/>
                <a:cs typeface="Arial"/>
                <a:sym typeface="Arial"/>
              </a:rPr>
              <a:t>_ </a:t>
            </a:r>
            <a:r>
              <a:rPr b="1" lang="en-US" sz="2300">
                <a:solidFill>
                  <a:srgbClr val="00801A"/>
                </a:solidFill>
                <a:latin typeface="Arial"/>
                <a:ea typeface="Arial"/>
                <a:cs typeface="Arial"/>
                <a:sym typeface="Arial"/>
              </a:rPr>
              <a:t>Planning and control</a:t>
            </a:r>
            <a:endParaRPr sz="23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2300">
                <a:solidFill>
                  <a:srgbClr val="000000"/>
                </a:solidFill>
                <a:latin typeface="Arial"/>
                <a:ea typeface="Arial"/>
                <a:cs typeface="Arial"/>
                <a:sym typeface="Arial"/>
              </a:rPr>
              <a:t>This examines how operations organize the delivery of their products and services on an ongoing basis so that customers’ demands are satisfied.</a:t>
            </a:r>
            <a:endParaRPr sz="23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2300">
                <a:solidFill>
                  <a:srgbClr val="FF0000"/>
                </a:solidFill>
                <a:latin typeface="Arial"/>
                <a:ea typeface="Arial"/>
                <a:cs typeface="Arial"/>
                <a:sym typeface="Arial"/>
              </a:rPr>
              <a:t>_ </a:t>
            </a:r>
            <a:r>
              <a:rPr b="1" lang="en-US" sz="2300">
                <a:solidFill>
                  <a:srgbClr val="00801A"/>
                </a:solidFill>
                <a:latin typeface="Arial"/>
                <a:ea typeface="Arial"/>
                <a:cs typeface="Arial"/>
                <a:sym typeface="Arial"/>
              </a:rPr>
              <a:t>Capacity management</a:t>
            </a:r>
            <a:endParaRPr sz="23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2300">
                <a:solidFill>
                  <a:srgbClr val="000000"/>
                </a:solidFill>
                <a:latin typeface="Arial"/>
                <a:ea typeface="Arial"/>
                <a:cs typeface="Arial"/>
                <a:sym typeface="Arial"/>
              </a:rPr>
              <a:t>This explains how operations need to decide how to vary their capacity (if at all) as demand for their products and services fluctuates.</a:t>
            </a:r>
            <a:endParaRPr sz="2300">
              <a:latin typeface="Calibri"/>
              <a:ea typeface="Calibri"/>
              <a:cs typeface="Calibri"/>
              <a:sym typeface="Calibri"/>
            </a:endParaRPr>
          </a:p>
          <a:p>
            <a:pPr indent="0" lvl="0" marL="0" rtl="0" algn="l">
              <a:lnSpc>
                <a:spcPct val="100000"/>
              </a:lnSpc>
              <a:spcBef>
                <a:spcPts val="945"/>
              </a:spcBef>
              <a:spcAft>
                <a:spcPts val="0"/>
              </a:spcAft>
              <a:buSzPct val="100000"/>
              <a:buNone/>
            </a:pPr>
            <a:r>
              <a:t/>
            </a:r>
            <a:endParaRPr sz="2300">
              <a:solidFill>
                <a:srgbClr val="404040"/>
              </a:solidFill>
              <a:latin typeface="Calibri"/>
              <a:ea typeface="Calibri"/>
              <a:cs typeface="Calibri"/>
              <a:sym typeface="Calibri"/>
            </a:endParaRPr>
          </a:p>
          <a:p>
            <a:pPr indent="0" lvl="0" marL="0" rtl="0" algn="l">
              <a:lnSpc>
                <a:spcPct val="90000"/>
              </a:lnSpc>
              <a:spcBef>
                <a:spcPts val="945"/>
              </a:spcBef>
              <a:spcAft>
                <a:spcPts val="0"/>
              </a:spcAft>
              <a:buSzPct val="100000"/>
              <a:buNone/>
            </a:pPr>
            <a:r>
              <a:t/>
            </a:r>
            <a:endParaRPr sz="1300">
              <a:solidFill>
                <a:srgbClr val="404040"/>
              </a:solidFill>
            </a:endParaRPr>
          </a:p>
        </p:txBody>
      </p:sp>
      <p:sp>
        <p:nvSpPr>
          <p:cNvPr id="209" name="Google Shape;209;p10"/>
          <p:cNvSpPr txBox="1"/>
          <p:nvPr>
            <p:ph type="title"/>
          </p:nvPr>
        </p:nvSpPr>
        <p:spPr>
          <a:xfrm>
            <a:off x="2108248" y="884478"/>
            <a:ext cx="7303989" cy="1123231"/>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000000"/>
              </a:buClr>
              <a:buSzPts val="2000"/>
              <a:buFont typeface="Tahoma"/>
              <a:buNone/>
            </a:pPr>
            <a:r>
              <a:rPr b="1" lang="en-US" sz="2000">
                <a:solidFill>
                  <a:srgbClr val="000000"/>
                </a:solidFill>
                <a:latin typeface="Tahoma"/>
                <a:ea typeface="Tahoma"/>
                <a:cs typeface="Tahoma"/>
                <a:sym typeface="Tahoma"/>
              </a:rPr>
              <a:t>TOPIC 3</a:t>
            </a:r>
            <a:br>
              <a:rPr lang="en-US" sz="2000">
                <a:latin typeface="Calibri"/>
                <a:ea typeface="Calibri"/>
                <a:cs typeface="Calibri"/>
                <a:sym typeface="Calibri"/>
              </a:rPr>
            </a:br>
            <a:r>
              <a:rPr lang="en-US" sz="2000">
                <a:solidFill>
                  <a:srgbClr val="00801A"/>
                </a:solidFill>
                <a:latin typeface="Arial"/>
                <a:ea typeface="Arial"/>
                <a:cs typeface="Arial"/>
                <a:sym typeface="Arial"/>
              </a:rPr>
              <a:t>DELIVER</a:t>
            </a:r>
            <a:endParaRPr b="1" sz="2000">
              <a:latin typeface="Times New Roman"/>
              <a:ea typeface="Times New Roman"/>
              <a:cs typeface="Times New Roman"/>
              <a:sym typeface="Times New Roman"/>
            </a:endParaRPr>
          </a:p>
        </p:txBody>
      </p:sp>
      <p:sp>
        <p:nvSpPr>
          <p:cNvPr id="210" name="Google Shape;210;p10"/>
          <p:cNvSpPr/>
          <p:nvPr>
            <p:ph idx="12" type="sldNum"/>
          </p:nvPr>
        </p:nvSpPr>
        <p:spPr>
          <a:xfrm>
            <a:off x="10166340" y="5875358"/>
            <a:ext cx="345615" cy="345610"/>
          </a:xfrm>
          <a:prstGeom prst="ellipse">
            <a:avLst/>
          </a:prstGeom>
          <a:solidFill>
            <a:srgbClr val="1D1D1D">
              <a:alpha val="69803"/>
            </a:srgbClr>
          </a:solidFill>
          <a:ln>
            <a:noFill/>
          </a:ln>
        </p:spPr>
        <p:txBody>
          <a:bodyPr anchorCtr="0" anchor="ctr" bIns="45700" lIns="18275" spcFirstLastPara="1" rIns="18275" wrap="square" tIns="45700">
            <a:normAutofit/>
          </a:bodyPr>
          <a:lstStyle/>
          <a:p>
            <a:pPr indent="0" lvl="0" marL="0" rtl="0" algn="ctr">
              <a:lnSpc>
                <a:spcPct val="90000"/>
              </a:lnSpc>
              <a:spcBef>
                <a:spcPts val="0"/>
              </a:spcBef>
              <a:spcAft>
                <a:spcPts val="0"/>
              </a:spcAft>
              <a:buNone/>
            </a:pPr>
            <a:fld id="{00000000-1234-1234-1234-123412341234}" type="slidenum">
              <a:rPr lang="en-US"/>
              <a:t>‹#›</a:t>
            </a:fld>
            <a:endParaRPr/>
          </a:p>
        </p:txBody>
      </p:sp>
      <p:sp>
        <p:nvSpPr>
          <p:cNvPr id="211" name="Google Shape;211;p10"/>
          <p:cNvSpPr txBox="1"/>
          <p:nvPr>
            <p:ph idx="11" type="ftr"/>
          </p:nvPr>
        </p:nvSpPr>
        <p:spPr>
          <a:xfrm>
            <a:off x="1512064" y="5892639"/>
            <a:ext cx="5576163" cy="30240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March 2022</a:t>
            </a:r>
            <a:endParaRPr/>
          </a:p>
        </p:txBody>
      </p:sp>
      <p:sp>
        <p:nvSpPr>
          <p:cNvPr id="212" name="Google Shape;212;p10"/>
          <p:cNvSpPr/>
          <p:nvPr/>
        </p:nvSpPr>
        <p:spPr>
          <a:xfrm>
            <a:off x="1100885" y="1575165"/>
            <a:ext cx="9318713" cy="3892473"/>
          </a:xfrm>
          <a:prstGeom prst="rect">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17" name="Shape 217"/>
        <p:cNvGrpSpPr/>
        <p:nvPr/>
      </p:nvGrpSpPr>
      <p:grpSpPr>
        <a:xfrm>
          <a:off x="0" y="0"/>
          <a:ext cx="0" cy="0"/>
          <a:chOff x="0" y="0"/>
          <a:chExt cx="0" cy="0"/>
        </a:xfrm>
      </p:grpSpPr>
      <p:sp>
        <p:nvSpPr>
          <p:cNvPr id="218" name="Google Shape;218;p11"/>
          <p:cNvSpPr txBox="1"/>
          <p:nvPr>
            <p:ph idx="1" type="body"/>
          </p:nvPr>
        </p:nvSpPr>
        <p:spPr>
          <a:xfrm>
            <a:off x="1284996" y="1765877"/>
            <a:ext cx="8950489" cy="3511048"/>
          </a:xfrm>
          <a:prstGeom prst="rect">
            <a:avLst/>
          </a:prstGeom>
          <a:solidFill>
            <a:schemeClr val="lt1"/>
          </a:solid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400"/>
              <a:buNone/>
            </a:pPr>
            <a:r>
              <a:t/>
            </a:r>
            <a:endParaRPr sz="24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FF0000"/>
                </a:solidFill>
                <a:latin typeface="Arial"/>
                <a:ea typeface="Arial"/>
                <a:cs typeface="Arial"/>
                <a:sym typeface="Arial"/>
              </a:rPr>
              <a:t>_ </a:t>
            </a:r>
            <a:r>
              <a:rPr b="1" lang="en-US" sz="1800">
                <a:solidFill>
                  <a:srgbClr val="00801A"/>
                </a:solidFill>
                <a:latin typeface="Arial"/>
                <a:ea typeface="Arial"/>
                <a:cs typeface="Arial"/>
                <a:sym typeface="Arial"/>
              </a:rPr>
              <a:t>Supply chain management</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000000"/>
                </a:solidFill>
                <a:latin typeface="Arial"/>
                <a:ea typeface="Arial"/>
                <a:cs typeface="Arial"/>
                <a:sym typeface="Arial"/>
              </a:rPr>
              <a:t>This describes how operations relate to each other in the context of a wider network of suppliers and customers, and how these relationships can be managed.</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FF0000"/>
                </a:solidFill>
                <a:latin typeface="Arial"/>
                <a:ea typeface="Arial"/>
                <a:cs typeface="Arial"/>
                <a:sym typeface="Arial"/>
              </a:rPr>
              <a:t>_</a:t>
            </a:r>
            <a:r>
              <a:rPr b="1" lang="en-US" sz="1800">
                <a:solidFill>
                  <a:srgbClr val="00801A"/>
                </a:solidFill>
                <a:latin typeface="Arial"/>
                <a:ea typeface="Arial"/>
                <a:cs typeface="Arial"/>
                <a:sym typeface="Arial"/>
              </a:rPr>
              <a:t>Inventory management</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000000"/>
                </a:solidFill>
                <a:latin typeface="Arial"/>
                <a:ea typeface="Arial"/>
                <a:cs typeface="Arial"/>
                <a:sym typeface="Arial"/>
              </a:rPr>
              <a:t>This looks at how transformed resources accumulate as inventories as they flow through processes, operations or supply networks.</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t/>
            </a:r>
            <a:endParaRPr sz="1800">
              <a:solidFill>
                <a:srgbClr val="404040"/>
              </a:solidFill>
              <a:latin typeface="Calibri"/>
              <a:ea typeface="Calibri"/>
              <a:cs typeface="Calibri"/>
              <a:sym typeface="Calibri"/>
            </a:endParaRPr>
          </a:p>
          <a:p>
            <a:pPr indent="0" lvl="0" marL="0" rtl="0" algn="l">
              <a:lnSpc>
                <a:spcPct val="100000"/>
              </a:lnSpc>
              <a:spcBef>
                <a:spcPts val="945"/>
              </a:spcBef>
              <a:spcAft>
                <a:spcPts val="0"/>
              </a:spcAft>
              <a:buSzPts val="1800"/>
              <a:buNone/>
            </a:pPr>
            <a:r>
              <a:t/>
            </a:r>
            <a:endParaRPr sz="1800">
              <a:solidFill>
                <a:srgbClr val="404040"/>
              </a:solidFill>
              <a:latin typeface="Calibri"/>
              <a:ea typeface="Calibri"/>
              <a:cs typeface="Calibri"/>
              <a:sym typeface="Calibri"/>
            </a:endParaRPr>
          </a:p>
          <a:p>
            <a:pPr indent="0" lvl="0" marL="0" rtl="0" algn="l">
              <a:lnSpc>
                <a:spcPct val="90000"/>
              </a:lnSpc>
              <a:spcBef>
                <a:spcPts val="945"/>
              </a:spcBef>
              <a:spcAft>
                <a:spcPts val="0"/>
              </a:spcAft>
              <a:buSzPts val="1300"/>
              <a:buNone/>
            </a:pPr>
            <a:r>
              <a:t/>
            </a:r>
            <a:endParaRPr sz="1300">
              <a:solidFill>
                <a:srgbClr val="404040"/>
              </a:solidFill>
            </a:endParaRPr>
          </a:p>
        </p:txBody>
      </p:sp>
      <p:sp>
        <p:nvSpPr>
          <p:cNvPr id="219" name="Google Shape;219;p11"/>
          <p:cNvSpPr txBox="1"/>
          <p:nvPr>
            <p:ph type="title"/>
          </p:nvPr>
        </p:nvSpPr>
        <p:spPr>
          <a:xfrm>
            <a:off x="2108248" y="884478"/>
            <a:ext cx="7303989" cy="1123231"/>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000000"/>
              </a:buClr>
              <a:buSzPts val="2000"/>
              <a:buFont typeface="Tahoma"/>
              <a:buNone/>
            </a:pPr>
            <a:r>
              <a:rPr b="1" lang="en-US" sz="2000">
                <a:solidFill>
                  <a:srgbClr val="000000"/>
                </a:solidFill>
                <a:latin typeface="Tahoma"/>
                <a:ea typeface="Tahoma"/>
                <a:cs typeface="Tahoma"/>
                <a:sym typeface="Tahoma"/>
              </a:rPr>
              <a:t>TOPIC 3</a:t>
            </a:r>
            <a:br>
              <a:rPr lang="en-US" sz="2000">
                <a:latin typeface="Calibri"/>
                <a:ea typeface="Calibri"/>
                <a:cs typeface="Calibri"/>
                <a:sym typeface="Calibri"/>
              </a:rPr>
            </a:br>
            <a:r>
              <a:rPr lang="en-US" sz="2000">
                <a:solidFill>
                  <a:srgbClr val="00801A"/>
                </a:solidFill>
                <a:latin typeface="Arial"/>
                <a:ea typeface="Arial"/>
                <a:cs typeface="Arial"/>
                <a:sym typeface="Arial"/>
              </a:rPr>
              <a:t>DELIVER</a:t>
            </a:r>
            <a:endParaRPr b="1" sz="2000">
              <a:latin typeface="Times New Roman"/>
              <a:ea typeface="Times New Roman"/>
              <a:cs typeface="Times New Roman"/>
              <a:sym typeface="Times New Roman"/>
            </a:endParaRPr>
          </a:p>
        </p:txBody>
      </p:sp>
      <p:sp>
        <p:nvSpPr>
          <p:cNvPr id="220" name="Google Shape;220;p11"/>
          <p:cNvSpPr/>
          <p:nvPr>
            <p:ph idx="12" type="sldNum"/>
          </p:nvPr>
        </p:nvSpPr>
        <p:spPr>
          <a:xfrm>
            <a:off x="10166340" y="5875358"/>
            <a:ext cx="345615" cy="345610"/>
          </a:xfrm>
          <a:prstGeom prst="ellipse">
            <a:avLst/>
          </a:prstGeom>
          <a:solidFill>
            <a:srgbClr val="1D1D1D">
              <a:alpha val="69803"/>
            </a:srgbClr>
          </a:solidFill>
          <a:ln>
            <a:noFill/>
          </a:ln>
        </p:spPr>
        <p:txBody>
          <a:bodyPr anchorCtr="0" anchor="ctr" bIns="45700" lIns="18275" spcFirstLastPara="1" rIns="18275" wrap="square" tIns="45700">
            <a:normAutofit/>
          </a:bodyPr>
          <a:lstStyle/>
          <a:p>
            <a:pPr indent="0" lvl="0" marL="0" rtl="0" algn="ctr">
              <a:lnSpc>
                <a:spcPct val="90000"/>
              </a:lnSpc>
              <a:spcBef>
                <a:spcPts val="0"/>
              </a:spcBef>
              <a:spcAft>
                <a:spcPts val="0"/>
              </a:spcAft>
              <a:buNone/>
            </a:pPr>
            <a:fld id="{00000000-1234-1234-1234-123412341234}" type="slidenum">
              <a:rPr lang="en-US"/>
              <a:t>‹#›</a:t>
            </a:fld>
            <a:endParaRPr/>
          </a:p>
        </p:txBody>
      </p:sp>
      <p:sp>
        <p:nvSpPr>
          <p:cNvPr id="221" name="Google Shape;221;p11"/>
          <p:cNvSpPr txBox="1"/>
          <p:nvPr>
            <p:ph idx="11" type="ftr"/>
          </p:nvPr>
        </p:nvSpPr>
        <p:spPr>
          <a:xfrm>
            <a:off x="1512064" y="5892639"/>
            <a:ext cx="5576163" cy="30240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March 2022</a:t>
            </a:r>
            <a:endParaRPr/>
          </a:p>
        </p:txBody>
      </p:sp>
      <p:sp>
        <p:nvSpPr>
          <p:cNvPr id="222" name="Google Shape;222;p11"/>
          <p:cNvSpPr/>
          <p:nvPr/>
        </p:nvSpPr>
        <p:spPr>
          <a:xfrm>
            <a:off x="1100885" y="1575165"/>
            <a:ext cx="9318713" cy="3892473"/>
          </a:xfrm>
          <a:prstGeom prst="rect">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27" name="Shape 227"/>
        <p:cNvGrpSpPr/>
        <p:nvPr/>
      </p:nvGrpSpPr>
      <p:grpSpPr>
        <a:xfrm>
          <a:off x="0" y="0"/>
          <a:ext cx="0" cy="0"/>
          <a:chOff x="0" y="0"/>
          <a:chExt cx="0" cy="0"/>
        </a:xfrm>
      </p:grpSpPr>
      <p:sp>
        <p:nvSpPr>
          <p:cNvPr id="228" name="Google Shape;228;p12"/>
          <p:cNvSpPr txBox="1"/>
          <p:nvPr>
            <p:ph idx="1" type="body"/>
          </p:nvPr>
        </p:nvSpPr>
        <p:spPr>
          <a:xfrm>
            <a:off x="1244148" y="1713721"/>
            <a:ext cx="9032185" cy="3615359"/>
          </a:xfrm>
          <a:prstGeom prst="rect">
            <a:avLst/>
          </a:prstGeom>
          <a:solidFill>
            <a:schemeClr val="lt1"/>
          </a:solid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t/>
            </a:r>
            <a:endParaRPr sz="1800">
              <a:solidFill>
                <a:srgbClr val="404040"/>
              </a:solidFill>
              <a:latin typeface="Calibri"/>
              <a:ea typeface="Calibri"/>
              <a:cs typeface="Calibri"/>
              <a:sym typeface="Calibri"/>
            </a:endParaRPr>
          </a:p>
          <a:p>
            <a:pPr indent="0" lvl="0" marL="0" rtl="0" algn="l">
              <a:lnSpc>
                <a:spcPct val="100000"/>
              </a:lnSpc>
              <a:spcBef>
                <a:spcPts val="945"/>
              </a:spcBef>
              <a:spcAft>
                <a:spcPts val="0"/>
              </a:spcAft>
              <a:buSzPts val="1800"/>
              <a:buNone/>
            </a:pPr>
            <a:r>
              <a:t/>
            </a:r>
            <a:endParaRPr sz="1800">
              <a:solidFill>
                <a:srgbClr val="404040"/>
              </a:solidFill>
              <a:latin typeface="Calibri"/>
              <a:ea typeface="Calibri"/>
              <a:cs typeface="Calibri"/>
              <a:sym typeface="Calibri"/>
            </a:endParaRPr>
          </a:p>
          <a:p>
            <a:pPr indent="0" lvl="0" marL="0" rtl="0" algn="l">
              <a:lnSpc>
                <a:spcPct val="90000"/>
              </a:lnSpc>
              <a:spcBef>
                <a:spcPts val="945"/>
              </a:spcBef>
              <a:spcAft>
                <a:spcPts val="0"/>
              </a:spcAft>
              <a:buSzPts val="1300"/>
              <a:buNone/>
            </a:pPr>
            <a:r>
              <a:t/>
            </a:r>
            <a:endParaRPr sz="1300">
              <a:solidFill>
                <a:srgbClr val="404040"/>
              </a:solidFill>
            </a:endParaRPr>
          </a:p>
        </p:txBody>
      </p:sp>
      <p:sp>
        <p:nvSpPr>
          <p:cNvPr id="229" name="Google Shape;229;p12"/>
          <p:cNvSpPr txBox="1"/>
          <p:nvPr>
            <p:ph type="title"/>
          </p:nvPr>
        </p:nvSpPr>
        <p:spPr>
          <a:xfrm>
            <a:off x="2108248" y="884478"/>
            <a:ext cx="7303989" cy="1123231"/>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000000"/>
              </a:buClr>
              <a:buSzPts val="2000"/>
              <a:buFont typeface="Tahoma"/>
              <a:buNone/>
            </a:pPr>
            <a:r>
              <a:rPr b="1" lang="en-US" sz="2000">
                <a:solidFill>
                  <a:srgbClr val="000000"/>
                </a:solidFill>
                <a:latin typeface="Tahoma"/>
                <a:ea typeface="Tahoma"/>
                <a:cs typeface="Tahoma"/>
                <a:sym typeface="Tahoma"/>
              </a:rPr>
              <a:t>TOPIC 3</a:t>
            </a:r>
            <a:br>
              <a:rPr lang="en-US" sz="2000">
                <a:latin typeface="Calibri"/>
                <a:ea typeface="Calibri"/>
                <a:cs typeface="Calibri"/>
                <a:sym typeface="Calibri"/>
              </a:rPr>
            </a:br>
            <a:r>
              <a:rPr lang="en-US" sz="2000">
                <a:solidFill>
                  <a:srgbClr val="00801A"/>
                </a:solidFill>
                <a:latin typeface="Arial"/>
                <a:ea typeface="Arial"/>
                <a:cs typeface="Arial"/>
                <a:sym typeface="Arial"/>
              </a:rPr>
              <a:t>DELIVER</a:t>
            </a:r>
            <a:endParaRPr b="1" sz="2000">
              <a:latin typeface="Times New Roman"/>
              <a:ea typeface="Times New Roman"/>
              <a:cs typeface="Times New Roman"/>
              <a:sym typeface="Times New Roman"/>
            </a:endParaRPr>
          </a:p>
        </p:txBody>
      </p:sp>
      <p:sp>
        <p:nvSpPr>
          <p:cNvPr id="230" name="Google Shape;230;p12"/>
          <p:cNvSpPr/>
          <p:nvPr>
            <p:ph idx="12" type="sldNum"/>
          </p:nvPr>
        </p:nvSpPr>
        <p:spPr>
          <a:xfrm>
            <a:off x="10166340" y="5875358"/>
            <a:ext cx="345615" cy="345610"/>
          </a:xfrm>
          <a:prstGeom prst="ellipse">
            <a:avLst/>
          </a:prstGeom>
          <a:solidFill>
            <a:srgbClr val="1D1D1D">
              <a:alpha val="69803"/>
            </a:srgbClr>
          </a:solidFill>
          <a:ln>
            <a:noFill/>
          </a:ln>
        </p:spPr>
        <p:txBody>
          <a:bodyPr anchorCtr="0" anchor="ctr" bIns="45700" lIns="18275" spcFirstLastPara="1" rIns="18275" wrap="square" tIns="45700">
            <a:normAutofit/>
          </a:bodyPr>
          <a:lstStyle/>
          <a:p>
            <a:pPr indent="0" lvl="0" marL="0" rtl="0" algn="ctr">
              <a:lnSpc>
                <a:spcPct val="90000"/>
              </a:lnSpc>
              <a:spcBef>
                <a:spcPts val="0"/>
              </a:spcBef>
              <a:spcAft>
                <a:spcPts val="0"/>
              </a:spcAft>
              <a:buNone/>
            </a:pPr>
            <a:fld id="{00000000-1234-1234-1234-123412341234}" type="slidenum">
              <a:rPr lang="en-US"/>
              <a:t>‹#›</a:t>
            </a:fld>
            <a:endParaRPr/>
          </a:p>
        </p:txBody>
      </p:sp>
      <p:sp>
        <p:nvSpPr>
          <p:cNvPr id="231" name="Google Shape;231;p12"/>
          <p:cNvSpPr txBox="1"/>
          <p:nvPr>
            <p:ph idx="11" type="ftr"/>
          </p:nvPr>
        </p:nvSpPr>
        <p:spPr>
          <a:xfrm>
            <a:off x="1512064" y="5892639"/>
            <a:ext cx="5576163" cy="30240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March 2022</a:t>
            </a:r>
            <a:endParaRPr/>
          </a:p>
        </p:txBody>
      </p:sp>
      <p:sp>
        <p:nvSpPr>
          <p:cNvPr id="232" name="Google Shape;232;p12"/>
          <p:cNvSpPr txBox="1"/>
          <p:nvPr/>
        </p:nvSpPr>
        <p:spPr>
          <a:xfrm>
            <a:off x="1244148" y="2146265"/>
            <a:ext cx="8932650"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800"/>
              <a:buFont typeface="Arial"/>
              <a:buNone/>
            </a:pPr>
            <a:r>
              <a:rPr b="0" i="0" lang="en-US" sz="1800" u="none" cap="none" strike="noStrike">
                <a:solidFill>
                  <a:srgbClr val="FF0000"/>
                </a:solidFill>
                <a:latin typeface="Arial"/>
                <a:ea typeface="Arial"/>
                <a:cs typeface="Arial"/>
                <a:sym typeface="Arial"/>
              </a:rPr>
              <a:t>_</a:t>
            </a:r>
            <a:r>
              <a:rPr b="1" i="0" lang="en-US" sz="1800" u="none" cap="none" strike="noStrike">
                <a:solidFill>
                  <a:srgbClr val="00801A"/>
                </a:solidFill>
                <a:latin typeface="Arial"/>
                <a:ea typeface="Arial"/>
                <a:cs typeface="Arial"/>
                <a:sym typeface="Arial"/>
              </a:rPr>
              <a:t>Planning and control systems</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This describes how systems are needed to manage the very large amounts of information required to plan and control operations, and how enterprise resources planning (ERP) is used to do this.</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FF0000"/>
              </a:buClr>
              <a:buSzPts val="1800"/>
              <a:buFont typeface="Arial"/>
              <a:buNone/>
            </a:pPr>
            <a:r>
              <a:rPr b="0" i="0" lang="en-US" sz="1800" u="none" cap="none" strike="noStrike">
                <a:solidFill>
                  <a:srgbClr val="FF0000"/>
                </a:solidFill>
                <a:latin typeface="Arial"/>
                <a:ea typeface="Arial"/>
                <a:cs typeface="Arial"/>
                <a:sym typeface="Arial"/>
              </a:rPr>
              <a:t>_</a:t>
            </a:r>
            <a:r>
              <a:rPr b="1" i="0" lang="en-US" sz="1800" u="none" cap="none" strike="noStrike">
                <a:solidFill>
                  <a:srgbClr val="00801A"/>
                </a:solidFill>
                <a:latin typeface="Arial"/>
                <a:ea typeface="Arial"/>
                <a:cs typeface="Arial"/>
                <a:sym typeface="Arial"/>
              </a:rPr>
              <a:t>Lean operations</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This explains the concepts that underlie one of the most influential sets of ideas to impact</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operations management.</a:t>
            </a:r>
            <a:endParaRPr b="0" i="0" sz="1800" u="none" cap="none" strike="noStrike">
              <a:solidFill>
                <a:schemeClr val="dk1"/>
              </a:solidFill>
              <a:latin typeface="Gill Sans"/>
              <a:ea typeface="Gill Sans"/>
              <a:cs typeface="Gill Sans"/>
              <a:sym typeface="Gill Sans"/>
            </a:endParaRPr>
          </a:p>
        </p:txBody>
      </p:sp>
      <p:sp>
        <p:nvSpPr>
          <p:cNvPr id="233" name="Google Shape;233;p12"/>
          <p:cNvSpPr/>
          <p:nvPr/>
        </p:nvSpPr>
        <p:spPr>
          <a:xfrm>
            <a:off x="1100885" y="1575165"/>
            <a:ext cx="9318713" cy="3892473"/>
          </a:xfrm>
          <a:prstGeom prst="rect">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38" name="Shape 238"/>
        <p:cNvGrpSpPr/>
        <p:nvPr/>
      </p:nvGrpSpPr>
      <p:grpSpPr>
        <a:xfrm>
          <a:off x="0" y="0"/>
          <a:ext cx="0" cy="0"/>
          <a:chOff x="0" y="0"/>
          <a:chExt cx="0" cy="0"/>
        </a:xfrm>
      </p:grpSpPr>
      <p:sp>
        <p:nvSpPr>
          <p:cNvPr id="239" name="Google Shape;239;p13"/>
          <p:cNvSpPr txBox="1"/>
          <p:nvPr>
            <p:ph idx="1" type="body"/>
          </p:nvPr>
        </p:nvSpPr>
        <p:spPr>
          <a:xfrm>
            <a:off x="1242680" y="1742021"/>
            <a:ext cx="9035126" cy="3558762"/>
          </a:xfrm>
          <a:prstGeom prst="rect">
            <a:avLst/>
          </a:prstGeom>
          <a:solidFill>
            <a:schemeClr val="lt1"/>
          </a:solid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2400"/>
              <a:buNone/>
            </a:pPr>
            <a:r>
              <a:t/>
            </a:r>
            <a:endParaRPr sz="2400">
              <a:solidFill>
                <a:srgbClr val="FF0000"/>
              </a:solidFill>
              <a:latin typeface="Arial"/>
              <a:ea typeface="Arial"/>
              <a:cs typeface="Arial"/>
              <a:sym typeface="Arial"/>
            </a:endParaRPr>
          </a:p>
          <a:p>
            <a:pPr indent="0" lvl="0" marL="0" rtl="0" algn="l">
              <a:lnSpc>
                <a:spcPct val="100000"/>
              </a:lnSpc>
              <a:spcBef>
                <a:spcPts val="945"/>
              </a:spcBef>
              <a:spcAft>
                <a:spcPts val="0"/>
              </a:spcAft>
              <a:buSzPts val="2400"/>
              <a:buNone/>
            </a:pPr>
            <a:r>
              <a:rPr lang="en-US" sz="2400">
                <a:solidFill>
                  <a:srgbClr val="FF0000"/>
                </a:solidFill>
                <a:latin typeface="Arial"/>
                <a:ea typeface="Arial"/>
                <a:cs typeface="Arial"/>
                <a:sym typeface="Arial"/>
              </a:rPr>
              <a:t>_ </a:t>
            </a:r>
            <a:r>
              <a:rPr lang="en-US" sz="1800">
                <a:solidFill>
                  <a:srgbClr val="40330D"/>
                </a:solidFill>
                <a:latin typeface="Arial"/>
                <a:ea typeface="Arial"/>
                <a:cs typeface="Arial"/>
                <a:sym typeface="Arial"/>
              </a:rPr>
              <a:t>E</a:t>
            </a:r>
            <a:r>
              <a:rPr lang="en-US" sz="1800">
                <a:solidFill>
                  <a:srgbClr val="000000"/>
                </a:solidFill>
                <a:latin typeface="Arial"/>
                <a:ea typeface="Arial"/>
                <a:cs typeface="Arial"/>
                <a:sym typeface="Arial"/>
              </a:rPr>
              <a:t>ven when an operation’s direction is set, its design finalized and its</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000000"/>
                </a:solidFill>
                <a:latin typeface="Arial"/>
                <a:ea typeface="Arial"/>
                <a:cs typeface="Arial"/>
                <a:sym typeface="Arial"/>
              </a:rPr>
              <a:t>deliveries planned and controlled, the operations manager’s task is not</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000000"/>
                </a:solidFill>
                <a:latin typeface="Arial"/>
                <a:ea typeface="Arial"/>
                <a:cs typeface="Arial"/>
                <a:sym typeface="Arial"/>
              </a:rPr>
              <a:t>finished. Even the best operation will need to improve and develop, partly</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000000"/>
                </a:solidFill>
                <a:latin typeface="Arial"/>
                <a:ea typeface="Arial"/>
                <a:cs typeface="Arial"/>
                <a:sym typeface="Arial"/>
              </a:rPr>
              <a:t>because customers’ expectations are likely to be rising, and partly because the</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000000"/>
                </a:solidFill>
                <a:latin typeface="Arial"/>
                <a:ea typeface="Arial"/>
                <a:cs typeface="Arial"/>
                <a:sym typeface="Arial"/>
              </a:rPr>
              <a:t>operation’s competitors will also be improving. This part of the book looks at</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000000"/>
                </a:solidFill>
                <a:latin typeface="Arial"/>
                <a:ea typeface="Arial"/>
                <a:cs typeface="Arial"/>
                <a:sym typeface="Arial"/>
              </a:rPr>
              <a:t>four key issues for operation development. The chapters in this part are:</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FF0000"/>
                </a:solidFill>
                <a:latin typeface="Arial"/>
                <a:ea typeface="Arial"/>
                <a:cs typeface="Arial"/>
                <a:sym typeface="Arial"/>
              </a:rPr>
              <a:t>_ </a:t>
            </a:r>
            <a:r>
              <a:rPr b="1" lang="en-US" sz="1800">
                <a:solidFill>
                  <a:srgbClr val="40330D"/>
                </a:solidFill>
                <a:latin typeface="Arial"/>
                <a:ea typeface="Arial"/>
                <a:cs typeface="Arial"/>
                <a:sym typeface="Arial"/>
              </a:rPr>
              <a:t>Operations improvement</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000000"/>
                </a:solidFill>
                <a:latin typeface="Arial"/>
                <a:ea typeface="Arial"/>
                <a:cs typeface="Arial"/>
                <a:sym typeface="Arial"/>
              </a:rPr>
              <a:t>This examines how managers can make their operation perform better through the use of the</a:t>
            </a:r>
            <a:endParaRPr sz="1800">
              <a:latin typeface="Calibri"/>
              <a:ea typeface="Calibri"/>
              <a:cs typeface="Calibri"/>
              <a:sym typeface="Calibri"/>
            </a:endParaRPr>
          </a:p>
          <a:p>
            <a:pPr indent="0" lvl="0" marL="0" rtl="0" algn="l">
              <a:lnSpc>
                <a:spcPct val="90000"/>
              </a:lnSpc>
              <a:spcBef>
                <a:spcPts val="945"/>
              </a:spcBef>
              <a:spcAft>
                <a:spcPts val="0"/>
              </a:spcAft>
              <a:buSzPts val="1300"/>
              <a:buNone/>
            </a:pPr>
            <a:r>
              <a:t/>
            </a:r>
            <a:endParaRPr sz="1300">
              <a:solidFill>
                <a:srgbClr val="404040"/>
              </a:solidFill>
            </a:endParaRPr>
          </a:p>
        </p:txBody>
      </p:sp>
      <p:sp>
        <p:nvSpPr>
          <p:cNvPr id="240" name="Google Shape;240;p13"/>
          <p:cNvSpPr txBox="1"/>
          <p:nvPr>
            <p:ph type="title"/>
          </p:nvPr>
        </p:nvSpPr>
        <p:spPr>
          <a:xfrm>
            <a:off x="2108248" y="884478"/>
            <a:ext cx="7303989" cy="1123231"/>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000000"/>
              </a:buClr>
              <a:buSzPts val="2000"/>
              <a:buFont typeface="Tahoma"/>
              <a:buNone/>
            </a:pPr>
            <a:r>
              <a:rPr b="1" lang="en-US" sz="2000">
                <a:solidFill>
                  <a:srgbClr val="000000"/>
                </a:solidFill>
                <a:latin typeface="Tahoma"/>
                <a:ea typeface="Tahoma"/>
                <a:cs typeface="Tahoma"/>
                <a:sym typeface="Tahoma"/>
              </a:rPr>
              <a:t>TOPIC 4</a:t>
            </a:r>
            <a:br>
              <a:rPr lang="en-US" sz="2000">
                <a:latin typeface="Calibri"/>
                <a:ea typeface="Calibri"/>
                <a:cs typeface="Calibri"/>
                <a:sym typeface="Calibri"/>
              </a:rPr>
            </a:br>
            <a:r>
              <a:rPr lang="en-US" sz="2000">
                <a:solidFill>
                  <a:srgbClr val="40330D"/>
                </a:solidFill>
                <a:latin typeface="Arial"/>
                <a:ea typeface="Arial"/>
                <a:cs typeface="Arial"/>
                <a:sym typeface="Arial"/>
              </a:rPr>
              <a:t>DEVELOPMENT</a:t>
            </a:r>
            <a:endParaRPr b="1" sz="2000">
              <a:latin typeface="Times New Roman"/>
              <a:ea typeface="Times New Roman"/>
              <a:cs typeface="Times New Roman"/>
              <a:sym typeface="Times New Roman"/>
            </a:endParaRPr>
          </a:p>
        </p:txBody>
      </p:sp>
      <p:sp>
        <p:nvSpPr>
          <p:cNvPr id="241" name="Google Shape;241;p13"/>
          <p:cNvSpPr/>
          <p:nvPr>
            <p:ph idx="12" type="sldNum"/>
          </p:nvPr>
        </p:nvSpPr>
        <p:spPr>
          <a:xfrm>
            <a:off x="10166340" y="5875358"/>
            <a:ext cx="345615" cy="345610"/>
          </a:xfrm>
          <a:prstGeom prst="ellipse">
            <a:avLst/>
          </a:prstGeom>
          <a:solidFill>
            <a:srgbClr val="1D1D1D">
              <a:alpha val="69803"/>
            </a:srgbClr>
          </a:solidFill>
          <a:ln>
            <a:noFill/>
          </a:ln>
        </p:spPr>
        <p:txBody>
          <a:bodyPr anchorCtr="0" anchor="ctr" bIns="45700" lIns="18275" spcFirstLastPara="1" rIns="18275" wrap="square" tIns="45700">
            <a:normAutofit/>
          </a:bodyPr>
          <a:lstStyle/>
          <a:p>
            <a:pPr indent="0" lvl="0" marL="0" rtl="0" algn="ctr">
              <a:lnSpc>
                <a:spcPct val="90000"/>
              </a:lnSpc>
              <a:spcBef>
                <a:spcPts val="0"/>
              </a:spcBef>
              <a:spcAft>
                <a:spcPts val="0"/>
              </a:spcAft>
              <a:buNone/>
            </a:pPr>
            <a:fld id="{00000000-1234-1234-1234-123412341234}" type="slidenum">
              <a:rPr lang="en-US"/>
              <a:t>‹#›</a:t>
            </a:fld>
            <a:endParaRPr/>
          </a:p>
        </p:txBody>
      </p:sp>
      <p:sp>
        <p:nvSpPr>
          <p:cNvPr id="242" name="Google Shape;242;p13"/>
          <p:cNvSpPr txBox="1"/>
          <p:nvPr>
            <p:ph idx="11" type="ftr"/>
          </p:nvPr>
        </p:nvSpPr>
        <p:spPr>
          <a:xfrm>
            <a:off x="1512064" y="5892639"/>
            <a:ext cx="5576163" cy="30240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March 2022</a:t>
            </a:r>
            <a:endParaRPr/>
          </a:p>
        </p:txBody>
      </p:sp>
      <p:sp>
        <p:nvSpPr>
          <p:cNvPr id="243" name="Google Shape;243;p13"/>
          <p:cNvSpPr/>
          <p:nvPr/>
        </p:nvSpPr>
        <p:spPr>
          <a:xfrm>
            <a:off x="1100885" y="1575165"/>
            <a:ext cx="9318713" cy="3892473"/>
          </a:xfrm>
          <a:prstGeom prst="rect">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48" name="Shape 248"/>
        <p:cNvGrpSpPr/>
        <p:nvPr/>
      </p:nvGrpSpPr>
      <p:grpSpPr>
        <a:xfrm>
          <a:off x="0" y="0"/>
          <a:ext cx="0" cy="0"/>
          <a:chOff x="0" y="0"/>
          <a:chExt cx="0" cy="0"/>
        </a:xfrm>
      </p:grpSpPr>
      <p:sp>
        <p:nvSpPr>
          <p:cNvPr id="249" name="Google Shape;249;p14"/>
          <p:cNvSpPr txBox="1"/>
          <p:nvPr>
            <p:ph idx="1" type="body"/>
          </p:nvPr>
        </p:nvSpPr>
        <p:spPr>
          <a:xfrm>
            <a:off x="1033087" y="1709376"/>
            <a:ext cx="9454310" cy="3893810"/>
          </a:xfrm>
          <a:prstGeom prst="rect">
            <a:avLst/>
          </a:prstGeom>
          <a:solidFill>
            <a:schemeClr val="lt1"/>
          </a:solidFill>
          <a:ln>
            <a:noFill/>
          </a:ln>
        </p:spPr>
        <p:txBody>
          <a:bodyPr anchorCtr="0" anchor="t" bIns="45700" lIns="91425" spcFirstLastPara="1" rIns="91425" wrap="square" tIns="45700">
            <a:normAutofit fontScale="40000" lnSpcReduction="20000"/>
          </a:bodyPr>
          <a:lstStyle/>
          <a:p>
            <a:pPr indent="0" lvl="0" marL="0" rtl="0" algn="l">
              <a:lnSpc>
                <a:spcPct val="100000"/>
              </a:lnSpc>
              <a:spcBef>
                <a:spcPts val="0"/>
              </a:spcBef>
              <a:spcAft>
                <a:spcPts val="0"/>
              </a:spcAft>
              <a:buSzPct val="100000"/>
              <a:buNone/>
            </a:pPr>
            <a:r>
              <a:t/>
            </a:r>
            <a:endParaRPr sz="2400">
              <a:solidFill>
                <a:srgbClr val="000000"/>
              </a:solidFill>
              <a:latin typeface="Arial"/>
              <a:ea typeface="Arial"/>
              <a:cs typeface="Arial"/>
              <a:sym typeface="Arial"/>
            </a:endParaRPr>
          </a:p>
          <a:p>
            <a:pPr indent="0" lvl="0" marL="0" rtl="0" algn="l">
              <a:lnSpc>
                <a:spcPct val="100000"/>
              </a:lnSpc>
              <a:spcBef>
                <a:spcPts val="945"/>
              </a:spcBef>
              <a:spcAft>
                <a:spcPts val="0"/>
              </a:spcAft>
              <a:buSzPct val="100000"/>
              <a:buNone/>
            </a:pPr>
            <a:r>
              <a:rPr lang="en-US" sz="4500">
                <a:solidFill>
                  <a:srgbClr val="000000"/>
                </a:solidFill>
                <a:latin typeface="Arial"/>
                <a:ea typeface="Arial"/>
                <a:cs typeface="Arial"/>
                <a:sym typeface="Arial"/>
              </a:rPr>
              <a:t>many elements of new (and not so new) improvement approaches.</a:t>
            </a:r>
            <a:endParaRPr sz="45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4500">
                <a:solidFill>
                  <a:srgbClr val="FF0000"/>
                </a:solidFill>
                <a:latin typeface="Arial"/>
                <a:ea typeface="Arial"/>
                <a:cs typeface="Arial"/>
                <a:sym typeface="Arial"/>
              </a:rPr>
              <a:t>_</a:t>
            </a:r>
            <a:r>
              <a:rPr b="1" lang="en-US" sz="4500">
                <a:solidFill>
                  <a:srgbClr val="40330D"/>
                </a:solidFill>
                <a:latin typeface="Arial"/>
                <a:ea typeface="Arial"/>
                <a:cs typeface="Arial"/>
                <a:sym typeface="Arial"/>
              </a:rPr>
              <a:t>Quality management</a:t>
            </a:r>
            <a:endParaRPr sz="45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4500">
                <a:solidFill>
                  <a:srgbClr val="000000"/>
                </a:solidFill>
                <a:latin typeface="Arial"/>
                <a:ea typeface="Arial"/>
                <a:cs typeface="Arial"/>
                <a:sym typeface="Arial"/>
              </a:rPr>
              <a:t>This identifies some of the ideas of quality management and how they can be used to facilitate</a:t>
            </a:r>
            <a:endParaRPr sz="45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4500">
                <a:solidFill>
                  <a:srgbClr val="000000"/>
                </a:solidFill>
                <a:latin typeface="Arial"/>
                <a:ea typeface="Arial"/>
                <a:cs typeface="Arial"/>
                <a:sym typeface="Arial"/>
              </a:rPr>
              <a:t>improvement.</a:t>
            </a:r>
            <a:endParaRPr sz="45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4500">
                <a:solidFill>
                  <a:srgbClr val="FF0000"/>
                </a:solidFill>
                <a:latin typeface="Arial"/>
                <a:ea typeface="Arial"/>
                <a:cs typeface="Arial"/>
                <a:sym typeface="Arial"/>
              </a:rPr>
              <a:t>_</a:t>
            </a:r>
            <a:r>
              <a:rPr b="1" lang="en-US" sz="4500">
                <a:solidFill>
                  <a:srgbClr val="40330D"/>
                </a:solidFill>
                <a:latin typeface="Arial"/>
                <a:ea typeface="Arial"/>
                <a:cs typeface="Arial"/>
                <a:sym typeface="Arial"/>
              </a:rPr>
              <a:t>Managing risk and recovery</a:t>
            </a:r>
            <a:endParaRPr sz="45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4500">
                <a:solidFill>
                  <a:srgbClr val="000000"/>
                </a:solidFill>
                <a:latin typeface="Arial"/>
                <a:ea typeface="Arial"/>
                <a:cs typeface="Arial"/>
                <a:sym typeface="Arial"/>
              </a:rPr>
              <a:t>This examines how operations managers can reduce the risk of things going wrong and how they</a:t>
            </a:r>
            <a:endParaRPr sz="45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4500">
                <a:solidFill>
                  <a:srgbClr val="000000"/>
                </a:solidFill>
                <a:latin typeface="Arial"/>
                <a:ea typeface="Arial"/>
                <a:cs typeface="Arial"/>
                <a:sym typeface="Arial"/>
              </a:rPr>
              <a:t>can recover when they do.</a:t>
            </a:r>
            <a:endParaRPr sz="45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4500">
                <a:solidFill>
                  <a:srgbClr val="FF0000"/>
                </a:solidFill>
                <a:latin typeface="Arial"/>
                <a:ea typeface="Arial"/>
                <a:cs typeface="Arial"/>
                <a:sym typeface="Arial"/>
              </a:rPr>
              <a:t>_</a:t>
            </a:r>
            <a:r>
              <a:rPr b="1" lang="en-US" sz="4500">
                <a:solidFill>
                  <a:srgbClr val="40330D"/>
                </a:solidFill>
                <a:latin typeface="Arial"/>
                <a:ea typeface="Arial"/>
                <a:cs typeface="Arial"/>
                <a:sym typeface="Arial"/>
              </a:rPr>
              <a:t>Project management</a:t>
            </a:r>
            <a:endParaRPr sz="45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4500">
                <a:solidFill>
                  <a:srgbClr val="000000"/>
                </a:solidFill>
                <a:latin typeface="Arial"/>
                <a:ea typeface="Arial"/>
                <a:cs typeface="Arial"/>
                <a:sym typeface="Arial"/>
              </a:rPr>
              <a:t>This looks at how they can project manage improvement (among other activities) to organize the</a:t>
            </a:r>
            <a:endParaRPr sz="45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4500">
                <a:solidFill>
                  <a:srgbClr val="000000"/>
                </a:solidFill>
                <a:latin typeface="Arial"/>
                <a:ea typeface="Arial"/>
                <a:cs typeface="Arial"/>
                <a:sym typeface="Arial"/>
              </a:rPr>
              <a:t>changes that improvement inevitably requires.</a:t>
            </a:r>
            <a:endParaRPr sz="4500">
              <a:solidFill>
                <a:srgbClr val="404040"/>
              </a:solidFill>
              <a:latin typeface="Calibri"/>
              <a:ea typeface="Calibri"/>
              <a:cs typeface="Calibri"/>
              <a:sym typeface="Calibri"/>
            </a:endParaRPr>
          </a:p>
          <a:p>
            <a:pPr indent="0" lvl="0" marL="0" rtl="0" algn="l">
              <a:lnSpc>
                <a:spcPct val="90000"/>
              </a:lnSpc>
              <a:spcBef>
                <a:spcPts val="945"/>
              </a:spcBef>
              <a:spcAft>
                <a:spcPts val="0"/>
              </a:spcAft>
              <a:buSzPct val="100000"/>
              <a:buNone/>
            </a:pPr>
            <a:r>
              <a:t/>
            </a:r>
            <a:endParaRPr sz="1300">
              <a:solidFill>
                <a:srgbClr val="404040"/>
              </a:solidFill>
            </a:endParaRPr>
          </a:p>
        </p:txBody>
      </p:sp>
      <p:sp>
        <p:nvSpPr>
          <p:cNvPr id="250" name="Google Shape;250;p14"/>
          <p:cNvSpPr txBox="1"/>
          <p:nvPr>
            <p:ph type="title"/>
          </p:nvPr>
        </p:nvSpPr>
        <p:spPr>
          <a:xfrm>
            <a:off x="2108248" y="884478"/>
            <a:ext cx="7303989" cy="1123231"/>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000000"/>
              </a:buClr>
              <a:buSzPts val="2000"/>
              <a:buFont typeface="Tahoma"/>
              <a:buNone/>
            </a:pPr>
            <a:r>
              <a:rPr b="1" lang="en-US" sz="2000">
                <a:solidFill>
                  <a:srgbClr val="000000"/>
                </a:solidFill>
                <a:latin typeface="Tahoma"/>
                <a:ea typeface="Tahoma"/>
                <a:cs typeface="Tahoma"/>
                <a:sym typeface="Tahoma"/>
              </a:rPr>
              <a:t>TOPIC 4</a:t>
            </a:r>
            <a:br>
              <a:rPr lang="en-US" sz="2000">
                <a:latin typeface="Calibri"/>
                <a:ea typeface="Calibri"/>
                <a:cs typeface="Calibri"/>
                <a:sym typeface="Calibri"/>
              </a:rPr>
            </a:br>
            <a:r>
              <a:rPr lang="en-US" sz="2000">
                <a:solidFill>
                  <a:srgbClr val="40330D"/>
                </a:solidFill>
                <a:latin typeface="Arial"/>
                <a:ea typeface="Arial"/>
                <a:cs typeface="Arial"/>
                <a:sym typeface="Arial"/>
              </a:rPr>
              <a:t>DEVELOPMENT</a:t>
            </a:r>
            <a:endParaRPr b="1" sz="2000">
              <a:latin typeface="Times New Roman"/>
              <a:ea typeface="Times New Roman"/>
              <a:cs typeface="Times New Roman"/>
              <a:sym typeface="Times New Roman"/>
            </a:endParaRPr>
          </a:p>
        </p:txBody>
      </p:sp>
      <p:sp>
        <p:nvSpPr>
          <p:cNvPr id="251" name="Google Shape;251;p14"/>
          <p:cNvSpPr/>
          <p:nvPr>
            <p:ph idx="12" type="sldNum"/>
          </p:nvPr>
        </p:nvSpPr>
        <p:spPr>
          <a:xfrm>
            <a:off x="10166340" y="5875358"/>
            <a:ext cx="345615" cy="345610"/>
          </a:xfrm>
          <a:prstGeom prst="ellipse">
            <a:avLst/>
          </a:prstGeom>
          <a:solidFill>
            <a:srgbClr val="1D1D1D">
              <a:alpha val="69803"/>
            </a:srgbClr>
          </a:solidFill>
          <a:ln>
            <a:noFill/>
          </a:ln>
        </p:spPr>
        <p:txBody>
          <a:bodyPr anchorCtr="0" anchor="ctr" bIns="45700" lIns="18275" spcFirstLastPara="1" rIns="18275" wrap="square" tIns="45700">
            <a:normAutofit/>
          </a:bodyPr>
          <a:lstStyle/>
          <a:p>
            <a:pPr indent="0" lvl="0" marL="0" rtl="0" algn="ctr">
              <a:lnSpc>
                <a:spcPct val="90000"/>
              </a:lnSpc>
              <a:spcBef>
                <a:spcPts val="0"/>
              </a:spcBef>
              <a:spcAft>
                <a:spcPts val="0"/>
              </a:spcAft>
              <a:buNone/>
            </a:pPr>
            <a:fld id="{00000000-1234-1234-1234-123412341234}" type="slidenum">
              <a:rPr lang="en-US"/>
              <a:t>‹#›</a:t>
            </a:fld>
            <a:endParaRPr/>
          </a:p>
        </p:txBody>
      </p:sp>
      <p:sp>
        <p:nvSpPr>
          <p:cNvPr id="252" name="Google Shape;252;p14"/>
          <p:cNvSpPr txBox="1"/>
          <p:nvPr>
            <p:ph idx="11" type="ftr"/>
          </p:nvPr>
        </p:nvSpPr>
        <p:spPr>
          <a:xfrm>
            <a:off x="1512064" y="5892639"/>
            <a:ext cx="5576163" cy="30240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March 2022</a:t>
            </a:r>
            <a:endParaRPr/>
          </a:p>
        </p:txBody>
      </p:sp>
      <p:sp>
        <p:nvSpPr>
          <p:cNvPr id="253" name="Google Shape;253;p14"/>
          <p:cNvSpPr/>
          <p:nvPr/>
        </p:nvSpPr>
        <p:spPr>
          <a:xfrm>
            <a:off x="841306" y="1575165"/>
            <a:ext cx="9793563" cy="4300193"/>
          </a:xfrm>
          <a:prstGeom prst="rect">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sp>
        <p:nvSpPr>
          <p:cNvPr id="259" name="Google Shape;259;p15"/>
          <p:cNvSpPr/>
          <p:nvPr/>
        </p:nvSpPr>
        <p:spPr>
          <a:xfrm>
            <a:off x="0" y="0"/>
            <a:ext cx="2901073" cy="648017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60" name="Google Shape;260;p15"/>
          <p:cNvSpPr/>
          <p:nvPr/>
        </p:nvSpPr>
        <p:spPr>
          <a:xfrm>
            <a:off x="2901072" y="0"/>
            <a:ext cx="8619415" cy="64801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61" name="Google Shape;261;p15"/>
          <p:cNvSpPr/>
          <p:nvPr/>
        </p:nvSpPr>
        <p:spPr>
          <a:xfrm>
            <a:off x="1055877" y="1363534"/>
            <a:ext cx="3753165" cy="3753106"/>
          </a:xfrm>
          <a:prstGeom prst="ellipse">
            <a:avLst/>
          </a:prstGeom>
          <a:solidFill>
            <a:srgbClr val="FFFFFF"/>
          </a:solidFill>
          <a:ln cap="flat" cmpd="sng" w="31750">
            <a:solidFill>
              <a:srgbClr val="6B88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62" name="Google Shape;262;p15"/>
          <p:cNvSpPr/>
          <p:nvPr>
            <p:ph type="title"/>
          </p:nvPr>
        </p:nvSpPr>
        <p:spPr>
          <a:xfrm>
            <a:off x="1191426" y="1499080"/>
            <a:ext cx="3482067" cy="3482014"/>
          </a:xfrm>
          <a:prstGeom prst="ellipse">
            <a:avLst/>
          </a:prstGeom>
          <a:solidFill>
            <a:srgbClr val="6B8890"/>
          </a:solidFill>
          <a:ln>
            <a:noFill/>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FFFFFF"/>
              </a:buClr>
              <a:buSzPts val="2000"/>
              <a:buFont typeface="Times New Roman"/>
              <a:buNone/>
            </a:pPr>
            <a:r>
              <a:rPr lang="en-US" sz="2000">
                <a:solidFill>
                  <a:srgbClr val="FFFFFF"/>
                </a:solidFill>
                <a:latin typeface="Times New Roman"/>
                <a:ea typeface="Times New Roman"/>
                <a:cs typeface="Times New Roman"/>
                <a:sym typeface="Times New Roman"/>
              </a:rPr>
              <a:t>CONCLUSIONS</a:t>
            </a:r>
            <a:endParaRPr/>
          </a:p>
        </p:txBody>
      </p:sp>
      <p:sp>
        <p:nvSpPr>
          <p:cNvPr id="263" name="Google Shape;263;p15"/>
          <p:cNvSpPr txBox="1"/>
          <p:nvPr>
            <p:ph idx="1" type="body"/>
          </p:nvPr>
        </p:nvSpPr>
        <p:spPr>
          <a:xfrm>
            <a:off x="4673493" y="0"/>
            <a:ext cx="6201274" cy="1776032"/>
          </a:xfrm>
          <a:prstGeom prst="rect">
            <a:avLst/>
          </a:prstGeom>
          <a:noFill/>
          <a:ln>
            <a:noFill/>
          </a:ln>
        </p:spPr>
        <p:txBody>
          <a:bodyPr anchorCtr="0" anchor="ctr" bIns="51425" lIns="102850" spcFirstLastPara="1" rIns="102850" wrap="square" tIns="51425">
            <a:normAutofit/>
          </a:bodyPr>
          <a:lstStyle/>
          <a:p>
            <a:pPr indent="0" lvl="0" marL="0" rtl="0" algn="ctr">
              <a:lnSpc>
                <a:spcPct val="100000"/>
              </a:lnSpc>
              <a:spcBef>
                <a:spcPts val="0"/>
              </a:spcBef>
              <a:spcAft>
                <a:spcPts val="0"/>
              </a:spcAft>
              <a:buSzPts val="1800"/>
              <a:buNone/>
            </a:pPr>
            <a:r>
              <a:rPr b="1" lang="en-US" sz="1800">
                <a:latin typeface="Times New Roman"/>
                <a:ea typeface="Times New Roman"/>
                <a:cs typeface="Times New Roman"/>
                <a:sym typeface="Times New Roman"/>
              </a:rPr>
              <a:t>Operations Management u</a:t>
            </a:r>
            <a:r>
              <a:rPr lang="en-US" sz="1800">
                <a:latin typeface="Times New Roman"/>
                <a:ea typeface="Times New Roman"/>
                <a:cs typeface="Times New Roman"/>
                <a:sym typeface="Times New Roman"/>
              </a:rPr>
              <a:t>nderstand key aspects of business operations and lean management including capacity, productivity, quality, and supply chain.</a:t>
            </a:r>
            <a:endParaRPr sz="1800">
              <a:latin typeface="Calibri"/>
              <a:ea typeface="Calibri"/>
              <a:cs typeface="Calibri"/>
              <a:sym typeface="Calibri"/>
            </a:endParaRPr>
          </a:p>
          <a:p>
            <a:pPr indent="0" lvl="0" marL="0" rtl="0" algn="ctr">
              <a:lnSpc>
                <a:spcPct val="100000"/>
              </a:lnSpc>
              <a:spcBef>
                <a:spcPts val="945"/>
              </a:spcBef>
              <a:spcAft>
                <a:spcPts val="0"/>
              </a:spcAft>
              <a:buSzPts val="1800"/>
              <a:buNone/>
            </a:pPr>
            <a:r>
              <a:t/>
            </a:r>
            <a:endParaRPr sz="1800">
              <a:solidFill>
                <a:srgbClr val="004DCD"/>
              </a:solidFill>
              <a:latin typeface="Arial"/>
              <a:ea typeface="Arial"/>
              <a:cs typeface="Arial"/>
              <a:sym typeface="Arial"/>
            </a:endParaRPr>
          </a:p>
        </p:txBody>
      </p:sp>
      <p:sp>
        <p:nvSpPr>
          <p:cNvPr id="264" name="Google Shape;264;p15"/>
          <p:cNvSpPr/>
          <p:nvPr>
            <p:ph idx="12" type="sldNum"/>
          </p:nvPr>
        </p:nvSpPr>
        <p:spPr>
          <a:xfrm>
            <a:off x="10166340" y="5875358"/>
            <a:ext cx="345615" cy="345610"/>
          </a:xfrm>
          <a:prstGeom prst="ellipse">
            <a:avLst/>
          </a:prstGeom>
          <a:solidFill>
            <a:srgbClr val="1D1D1D">
              <a:alpha val="69803"/>
            </a:srgbClr>
          </a:solidFill>
          <a:ln>
            <a:noFill/>
          </a:ln>
        </p:spPr>
        <p:txBody>
          <a:bodyPr anchorCtr="0" anchor="ctr" bIns="45700" lIns="18275" spcFirstLastPara="1" rIns="18275" wrap="square" tIns="45700">
            <a:normAutofit/>
          </a:bodyPr>
          <a:lstStyle/>
          <a:p>
            <a:pPr indent="0" lvl="0" marL="0" rtl="0" algn="ctr">
              <a:lnSpc>
                <a:spcPct val="90000"/>
              </a:lnSpc>
              <a:spcBef>
                <a:spcPts val="0"/>
              </a:spcBef>
              <a:spcAft>
                <a:spcPts val="0"/>
              </a:spcAft>
              <a:buNone/>
            </a:pPr>
            <a:fld id="{00000000-1234-1234-1234-123412341234}" type="slidenum">
              <a:rPr lang="en-US"/>
              <a:t>‹#›</a:t>
            </a:fld>
            <a:endParaRPr/>
          </a:p>
        </p:txBody>
      </p:sp>
      <p:sp>
        <p:nvSpPr>
          <p:cNvPr id="265" name="Google Shape;265;p15"/>
          <p:cNvSpPr txBox="1"/>
          <p:nvPr>
            <p:ph idx="11" type="ftr"/>
          </p:nvPr>
        </p:nvSpPr>
        <p:spPr>
          <a:xfrm>
            <a:off x="1512064" y="5892639"/>
            <a:ext cx="5576163" cy="30240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March 2022</a:t>
            </a:r>
            <a:endParaRPr/>
          </a:p>
        </p:txBody>
      </p:sp>
      <p:sp>
        <p:nvSpPr>
          <p:cNvPr id="266" name="Google Shape;266;p15"/>
          <p:cNvSpPr txBox="1"/>
          <p:nvPr/>
        </p:nvSpPr>
        <p:spPr>
          <a:xfrm>
            <a:off x="4809042" y="1363534"/>
            <a:ext cx="6776836"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rgbClr val="000000"/>
                </a:solidFill>
                <a:latin typeface="EB Garamond"/>
                <a:ea typeface="EB Garamond"/>
                <a:cs typeface="EB Garamond"/>
                <a:sym typeface="EB Garamond"/>
              </a:rPr>
              <a:t>This course provides a clear, authoritative, well-structured  and interesting treatment of operations management</a:t>
            </a:r>
            <a:r>
              <a:rPr b="0" i="0" lang="en-US" sz="1600" u="none" cap="none" strike="noStrike">
                <a:solidFill>
                  <a:schemeClr val="dk1"/>
                </a:solidFill>
                <a:latin typeface="Calibri"/>
                <a:ea typeface="Calibri"/>
                <a:cs typeface="Calibri"/>
                <a:sym typeface="Calibri"/>
              </a:rPr>
              <a:t> </a:t>
            </a:r>
            <a:r>
              <a:rPr b="0" i="0" lang="en-US" sz="1600" u="none" cap="none" strike="noStrike">
                <a:solidFill>
                  <a:srgbClr val="000000"/>
                </a:solidFill>
                <a:latin typeface="EB Garamond"/>
                <a:ea typeface="EB Garamond"/>
                <a:cs typeface="EB Garamond"/>
                <a:sym typeface="EB Garamond"/>
              </a:rPr>
              <a:t>as it applies to a variety of businesses and organizations.</a:t>
            </a:r>
            <a:endParaRPr/>
          </a:p>
          <a:p>
            <a:pPr indent="0" lvl="0" marL="0" marR="0" rtl="0" algn="l">
              <a:spcBef>
                <a:spcPts val="0"/>
              </a:spcBef>
              <a:spcAft>
                <a:spcPts val="0"/>
              </a:spcAft>
              <a:buNone/>
            </a:pPr>
            <a:r>
              <a:rPr lang="en-US" sz="1600">
                <a:solidFill>
                  <a:srgbClr val="000000"/>
                </a:solidFill>
                <a:latin typeface="EB Garamond"/>
                <a:ea typeface="EB Garamond"/>
                <a:cs typeface="EB Garamond"/>
                <a:sym typeface="EB Garamond"/>
              </a:rPr>
              <a:t> The course provides both a logical path through the activities of operations management and an understanding of their strategic context.</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000000"/>
                </a:solidFill>
                <a:latin typeface="EB Garamond"/>
                <a:ea typeface="EB Garamond"/>
                <a:cs typeface="EB Garamond"/>
                <a:sym typeface="EB Garamond"/>
              </a:rPr>
              <a:t>More specifically, this course  is:</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FF0000"/>
                </a:solidFill>
                <a:latin typeface="Arial"/>
                <a:ea typeface="Arial"/>
                <a:cs typeface="Arial"/>
                <a:sym typeface="Arial"/>
              </a:rPr>
              <a:t>_ </a:t>
            </a:r>
            <a:r>
              <a:rPr i="1" lang="en-US" sz="1600">
                <a:solidFill>
                  <a:srgbClr val="000000"/>
                </a:solidFill>
                <a:latin typeface="Oi"/>
                <a:ea typeface="Oi"/>
                <a:cs typeface="Oi"/>
                <a:sym typeface="Oi"/>
              </a:rPr>
              <a:t>Strategic </a:t>
            </a:r>
            <a:r>
              <a:rPr lang="en-US" sz="1600">
                <a:solidFill>
                  <a:srgbClr val="000000"/>
                </a:solidFill>
                <a:latin typeface="EB Garamond"/>
                <a:ea typeface="EB Garamond"/>
                <a:cs typeface="EB Garamond"/>
                <a:sym typeface="EB Garamond"/>
              </a:rPr>
              <a:t>in its perspective. It is unambiguous in treating the operations function as being central to competitiveness.</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FF0000"/>
                </a:solidFill>
                <a:latin typeface="Arial"/>
                <a:ea typeface="Arial"/>
                <a:cs typeface="Arial"/>
                <a:sym typeface="Arial"/>
              </a:rPr>
              <a:t>_ </a:t>
            </a:r>
            <a:r>
              <a:rPr i="1" lang="en-US" sz="1600">
                <a:solidFill>
                  <a:srgbClr val="000000"/>
                </a:solidFill>
                <a:latin typeface="Oi"/>
                <a:ea typeface="Oi"/>
                <a:cs typeface="Oi"/>
                <a:sym typeface="Oi"/>
              </a:rPr>
              <a:t>Conceptual </a:t>
            </a:r>
            <a:r>
              <a:rPr lang="en-US" sz="1600">
                <a:solidFill>
                  <a:srgbClr val="000000"/>
                </a:solidFill>
                <a:latin typeface="EB Garamond"/>
                <a:ea typeface="EB Garamond"/>
                <a:cs typeface="EB Garamond"/>
                <a:sym typeface="EB Garamond"/>
              </a:rPr>
              <a:t>in the way it explains the reasons why operations managers need to make decisions.</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FF0000"/>
                </a:solidFill>
                <a:latin typeface="Arial"/>
                <a:ea typeface="Arial"/>
                <a:cs typeface="Arial"/>
                <a:sym typeface="Arial"/>
              </a:rPr>
              <a:t>_ </a:t>
            </a:r>
            <a:r>
              <a:rPr i="1" lang="en-US" sz="1600">
                <a:solidFill>
                  <a:srgbClr val="000000"/>
                </a:solidFill>
                <a:latin typeface="Oi"/>
                <a:ea typeface="Oi"/>
                <a:cs typeface="Oi"/>
                <a:sym typeface="Oi"/>
              </a:rPr>
              <a:t>Comprehensive </a:t>
            </a:r>
            <a:r>
              <a:rPr lang="en-US" sz="1600">
                <a:solidFill>
                  <a:srgbClr val="000000"/>
                </a:solidFill>
                <a:latin typeface="EB Garamond"/>
                <a:ea typeface="EB Garamond"/>
                <a:cs typeface="EB Garamond"/>
                <a:sym typeface="EB Garamond"/>
              </a:rPr>
              <a:t>in its coverage of the significant operations issues which are relevant to most types of Operations.</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FF0000"/>
                </a:solidFill>
                <a:latin typeface="Arial"/>
                <a:ea typeface="Arial"/>
                <a:cs typeface="Arial"/>
                <a:sym typeface="Arial"/>
              </a:rPr>
              <a:t>_ </a:t>
            </a:r>
            <a:r>
              <a:rPr i="1" lang="en-US" sz="1600">
                <a:solidFill>
                  <a:srgbClr val="000000"/>
                </a:solidFill>
                <a:latin typeface="Oi"/>
                <a:ea typeface="Oi"/>
                <a:cs typeface="Oi"/>
                <a:sym typeface="Oi"/>
              </a:rPr>
              <a:t>Practical </a:t>
            </a:r>
            <a:r>
              <a:rPr lang="en-US" sz="1600">
                <a:solidFill>
                  <a:srgbClr val="000000"/>
                </a:solidFill>
                <a:latin typeface="EB Garamond"/>
                <a:ea typeface="EB Garamond"/>
                <a:cs typeface="EB Garamond"/>
                <a:sym typeface="EB Garamond"/>
              </a:rPr>
              <a:t>in that the issues and challenges of making operations management decisions </a:t>
            </a:r>
            <a:r>
              <a:rPr i="1" lang="en-US" sz="1600">
                <a:solidFill>
                  <a:srgbClr val="000000"/>
                </a:solidFill>
                <a:latin typeface="Oi"/>
                <a:ea typeface="Oi"/>
                <a:cs typeface="Oi"/>
                <a:sym typeface="Oi"/>
              </a:rPr>
              <a:t>in practice </a:t>
            </a:r>
            <a:r>
              <a:rPr lang="en-US" sz="1600">
                <a:solidFill>
                  <a:srgbClr val="000000"/>
                </a:solidFill>
                <a:latin typeface="EB Garamond"/>
                <a:ea typeface="EB Garamond"/>
                <a:cs typeface="EB Garamond"/>
                <a:sym typeface="EB Garamond"/>
              </a:rPr>
              <a:t>are discussed. The short cases that appear Through the chapters and the case studies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000000"/>
                </a:solidFill>
                <a:latin typeface="EB Garamond"/>
                <a:ea typeface="EB Garamond"/>
                <a:cs typeface="EB Garamond"/>
                <a:sym typeface="EB Garamond"/>
              </a:rPr>
              <a:t>All explore the approaches taken by</a:t>
            </a:r>
            <a:r>
              <a:rPr lang="en-US" sz="1600">
                <a:solidFill>
                  <a:schemeClr val="dk1"/>
                </a:solidFill>
                <a:latin typeface="Calibri"/>
                <a:ea typeface="Calibri"/>
                <a:cs typeface="Calibri"/>
                <a:sym typeface="Calibri"/>
              </a:rPr>
              <a:t> </a:t>
            </a:r>
            <a:r>
              <a:rPr lang="en-US" sz="1600">
                <a:solidFill>
                  <a:srgbClr val="000000"/>
                </a:solidFill>
                <a:latin typeface="EB Garamond"/>
                <a:ea typeface="EB Garamond"/>
                <a:cs typeface="EB Garamond"/>
                <a:sym typeface="EB Garamond"/>
              </a:rPr>
              <a:t>Operations managers in practice.</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FF0000"/>
                </a:solidFill>
                <a:latin typeface="Arial"/>
                <a:ea typeface="Arial"/>
                <a:cs typeface="Arial"/>
                <a:sym typeface="Arial"/>
              </a:rPr>
              <a:t>_ </a:t>
            </a:r>
            <a:r>
              <a:rPr i="1" lang="en-US" sz="1600">
                <a:solidFill>
                  <a:srgbClr val="000000"/>
                </a:solidFill>
                <a:latin typeface="Oi"/>
                <a:ea typeface="Oi"/>
                <a:cs typeface="Oi"/>
                <a:sym typeface="Oi"/>
              </a:rPr>
              <a:t>International </a:t>
            </a:r>
            <a:r>
              <a:rPr lang="en-US" sz="1600">
                <a:solidFill>
                  <a:srgbClr val="000000"/>
                </a:solidFill>
                <a:latin typeface="EB Garamond"/>
                <a:ea typeface="EB Garamond"/>
                <a:cs typeface="EB Garamond"/>
                <a:sym typeface="EB Garamond"/>
              </a:rPr>
              <a:t>in the examples that are used. There</a:t>
            </a:r>
            <a:r>
              <a:rPr lang="en-US" sz="1600">
                <a:solidFill>
                  <a:schemeClr val="dk1"/>
                </a:solidFill>
                <a:latin typeface="Calibri"/>
                <a:ea typeface="Calibri"/>
                <a:cs typeface="Calibri"/>
                <a:sym typeface="Calibri"/>
              </a:rPr>
              <a:t> </a:t>
            </a:r>
            <a:r>
              <a:rPr lang="en-US" sz="1600">
                <a:solidFill>
                  <a:srgbClr val="000000"/>
                </a:solidFill>
                <a:latin typeface="EB Garamond"/>
                <a:ea typeface="EB Garamond"/>
                <a:cs typeface="EB Garamond"/>
                <a:sym typeface="EB Garamond"/>
              </a:rPr>
              <a:t>are descriptions of operations practices from</a:t>
            </a:r>
            <a:r>
              <a:rPr lang="en-US" sz="1600">
                <a:solidFill>
                  <a:schemeClr val="dk1"/>
                </a:solidFill>
                <a:latin typeface="Calibri"/>
                <a:ea typeface="Calibri"/>
                <a:cs typeface="Calibri"/>
                <a:sym typeface="Calibri"/>
              </a:rPr>
              <a:t> </a:t>
            </a:r>
            <a:r>
              <a:rPr lang="en-US" sz="1600">
                <a:solidFill>
                  <a:srgbClr val="000000"/>
                </a:solidFill>
                <a:latin typeface="EB Garamond"/>
                <a:ea typeface="EB Garamond"/>
                <a:cs typeface="EB Garamond"/>
                <a:sym typeface="EB Garamond"/>
              </a:rPr>
              <a:t>all over the world.</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FF0000"/>
                </a:solidFill>
                <a:latin typeface="Arial"/>
                <a:ea typeface="Arial"/>
                <a:cs typeface="Arial"/>
                <a:sym typeface="Arial"/>
              </a:rPr>
              <a:t>_ </a:t>
            </a:r>
            <a:r>
              <a:rPr i="1" lang="en-US" sz="1600">
                <a:solidFill>
                  <a:srgbClr val="000000"/>
                </a:solidFill>
                <a:latin typeface="Oi"/>
                <a:ea typeface="Oi"/>
                <a:cs typeface="Oi"/>
                <a:sym typeface="Oi"/>
              </a:rPr>
              <a:t>Balanced </a:t>
            </a:r>
            <a:r>
              <a:rPr lang="en-US" sz="1600">
                <a:solidFill>
                  <a:srgbClr val="000000"/>
                </a:solidFill>
                <a:latin typeface="EB Garamond"/>
                <a:ea typeface="EB Garamond"/>
                <a:cs typeface="EB Garamond"/>
                <a:sym typeface="EB Garamond"/>
              </a:rPr>
              <a:t>in its treatment. This means the course reflects the</a:t>
            </a:r>
            <a:r>
              <a:rPr lang="en-US" sz="1600">
                <a:solidFill>
                  <a:schemeClr val="dk1"/>
                </a:solidFill>
                <a:latin typeface="Calibri"/>
                <a:ea typeface="Calibri"/>
                <a:cs typeface="Calibri"/>
                <a:sym typeface="Calibri"/>
              </a:rPr>
              <a:t> </a:t>
            </a:r>
            <a:r>
              <a:rPr lang="en-US" sz="1600">
                <a:solidFill>
                  <a:srgbClr val="000000"/>
                </a:solidFill>
                <a:latin typeface="EB Garamond"/>
                <a:ea typeface="EB Garamond"/>
                <a:cs typeface="EB Garamond"/>
                <a:sym typeface="EB Garamond"/>
              </a:rPr>
              <a:t>balance of economic activity between service and</a:t>
            </a:r>
            <a:r>
              <a:rPr lang="en-US" sz="1600">
                <a:solidFill>
                  <a:schemeClr val="dk1"/>
                </a:solidFill>
                <a:latin typeface="Calibri"/>
                <a:ea typeface="Calibri"/>
                <a:cs typeface="Calibri"/>
                <a:sym typeface="Calibri"/>
              </a:rPr>
              <a:t> </a:t>
            </a:r>
            <a:r>
              <a:rPr lang="en-US" sz="1600">
                <a:solidFill>
                  <a:srgbClr val="000000"/>
                </a:solidFill>
                <a:latin typeface="EB Garamond"/>
                <a:ea typeface="EB Garamond"/>
                <a:cs typeface="EB Garamond"/>
                <a:sym typeface="EB Garamond"/>
              </a:rPr>
              <a:t>manufacturing operations.</a:t>
            </a:r>
            <a:endParaRPr sz="16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txBox="1"/>
          <p:nvPr>
            <p:ph type="title"/>
          </p:nvPr>
        </p:nvSpPr>
        <p:spPr>
          <a:xfrm>
            <a:off x="2108250" y="911545"/>
            <a:ext cx="7303989" cy="112323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chemeClr val="dk1"/>
              </a:buClr>
              <a:buSzPts val="2600"/>
              <a:buFont typeface="Gill Sans"/>
              <a:buNone/>
            </a:pPr>
            <a:r>
              <a:rPr lang="en-US">
                <a:solidFill>
                  <a:schemeClr val="dk1"/>
                </a:solidFill>
              </a:rPr>
              <a:t>LESSON TITLE</a:t>
            </a:r>
            <a:endParaRPr/>
          </a:p>
        </p:txBody>
      </p:sp>
      <p:sp>
        <p:nvSpPr>
          <p:cNvPr id="115" name="Google Shape;115;p2"/>
          <p:cNvSpPr txBox="1"/>
          <p:nvPr>
            <p:ph idx="1" type="body"/>
          </p:nvPr>
        </p:nvSpPr>
        <p:spPr>
          <a:xfrm>
            <a:off x="2108250" y="2492708"/>
            <a:ext cx="7303989" cy="2931087"/>
          </a:xfrm>
          <a:prstGeom prst="rect">
            <a:avLst/>
          </a:prstGeom>
          <a:noFill/>
          <a:ln>
            <a:noFill/>
          </a:ln>
        </p:spPr>
        <p:txBody>
          <a:bodyPr anchorCtr="0" anchor="t" bIns="45700" lIns="91425" spcFirstLastPara="1" rIns="91425" wrap="square" tIns="45700">
            <a:normAutofit/>
          </a:bodyPr>
          <a:lstStyle/>
          <a:p>
            <a:pPr indent="-107990" lvl="0" marL="216003" rtl="0" algn="l">
              <a:lnSpc>
                <a:spcPct val="100000"/>
              </a:lnSpc>
              <a:spcBef>
                <a:spcPts val="0"/>
              </a:spcBef>
              <a:spcAft>
                <a:spcPts val="0"/>
              </a:spcAft>
              <a:buSzPts val="1701"/>
              <a:buNone/>
            </a:pPr>
            <a:r>
              <a:t/>
            </a:r>
            <a:endParaRPr/>
          </a:p>
          <a:p>
            <a:pPr indent="-279400" lvl="0" marL="216003" rtl="0" algn="ctr">
              <a:lnSpc>
                <a:spcPct val="100000"/>
              </a:lnSpc>
              <a:spcBef>
                <a:spcPts val="945"/>
              </a:spcBef>
              <a:spcAft>
                <a:spcPts val="0"/>
              </a:spcAft>
              <a:buSzPts val="4400"/>
              <a:buChar char="•"/>
            </a:pPr>
            <a:r>
              <a:rPr b="1" lang="en-US" sz="4400"/>
              <a:t>Operation Management</a:t>
            </a:r>
            <a:endParaRPr/>
          </a:p>
        </p:txBody>
      </p:sp>
      <p:sp>
        <p:nvSpPr>
          <p:cNvPr id="116" name="Google Shape;116;p2"/>
          <p:cNvSpPr txBox="1"/>
          <p:nvPr>
            <p:ph idx="11" type="ftr"/>
          </p:nvPr>
        </p:nvSpPr>
        <p:spPr>
          <a:xfrm>
            <a:off x="1512064" y="5892639"/>
            <a:ext cx="5576163" cy="30240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March 2022</a:t>
            </a:r>
            <a:endParaRPr/>
          </a:p>
        </p:txBody>
      </p:sp>
      <p:sp>
        <p:nvSpPr>
          <p:cNvPr id="117" name="Google Shape;117;p2"/>
          <p:cNvSpPr/>
          <p:nvPr>
            <p:ph idx="12" type="sldNum"/>
          </p:nvPr>
        </p:nvSpPr>
        <p:spPr>
          <a:xfrm>
            <a:off x="10166341" y="5875359"/>
            <a:ext cx="345615" cy="345609"/>
          </a:xfrm>
          <a:prstGeom prst="ellipse">
            <a:avLst/>
          </a:prstGeom>
          <a:solidFill>
            <a:srgbClr val="1D1D1D">
              <a:alpha val="69803"/>
            </a:srgbClr>
          </a:solidFill>
          <a:ln>
            <a:noFill/>
          </a:ln>
        </p:spPr>
        <p:txBody>
          <a:bodyPr anchorCtr="0" anchor="ctr" bIns="45700" lIns="18275" spcFirstLastPara="1" rIns="1827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22" name="Shape 122"/>
        <p:cNvGrpSpPr/>
        <p:nvPr/>
      </p:nvGrpSpPr>
      <p:grpSpPr>
        <a:xfrm>
          <a:off x="0" y="0"/>
          <a:ext cx="0" cy="0"/>
          <a:chOff x="0" y="0"/>
          <a:chExt cx="0" cy="0"/>
        </a:xfrm>
      </p:grpSpPr>
      <p:sp>
        <p:nvSpPr>
          <p:cNvPr id="123" name="Google Shape;123;p3"/>
          <p:cNvSpPr txBox="1"/>
          <p:nvPr>
            <p:ph type="title"/>
          </p:nvPr>
        </p:nvSpPr>
        <p:spPr>
          <a:xfrm>
            <a:off x="2108249" y="911544"/>
            <a:ext cx="7303989" cy="112323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600"/>
              <a:buFont typeface="Times New Roman"/>
              <a:buNone/>
            </a:pPr>
            <a:r>
              <a:rPr b="1" lang="en-US">
                <a:latin typeface="Times New Roman"/>
                <a:ea typeface="Times New Roman"/>
                <a:cs typeface="Times New Roman"/>
                <a:sym typeface="Times New Roman"/>
              </a:rPr>
              <a:t>TOPICS</a:t>
            </a:r>
            <a:endParaRPr/>
          </a:p>
        </p:txBody>
      </p:sp>
      <p:sp>
        <p:nvSpPr>
          <p:cNvPr id="124" name="Google Shape;124;p3"/>
          <p:cNvSpPr/>
          <p:nvPr>
            <p:ph idx="12" type="sldNum"/>
          </p:nvPr>
        </p:nvSpPr>
        <p:spPr>
          <a:xfrm>
            <a:off x="10166340" y="5875358"/>
            <a:ext cx="345615" cy="345610"/>
          </a:xfrm>
          <a:prstGeom prst="ellipse">
            <a:avLst/>
          </a:prstGeom>
          <a:solidFill>
            <a:srgbClr val="1D1D1D">
              <a:alpha val="69803"/>
            </a:srgbClr>
          </a:solidFill>
          <a:ln>
            <a:noFill/>
          </a:ln>
        </p:spPr>
        <p:txBody>
          <a:bodyPr anchorCtr="0" anchor="ctr" bIns="45700" lIns="18275" spcFirstLastPara="1" rIns="18275" wrap="square" tIns="45700">
            <a:normAutofit/>
          </a:bodyPr>
          <a:lstStyle/>
          <a:p>
            <a:pPr indent="0" lvl="0" marL="0" rtl="0" algn="ctr">
              <a:lnSpc>
                <a:spcPct val="90000"/>
              </a:lnSpc>
              <a:spcBef>
                <a:spcPts val="0"/>
              </a:spcBef>
              <a:spcAft>
                <a:spcPts val="0"/>
              </a:spcAft>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grpSp>
        <p:nvGrpSpPr>
          <p:cNvPr id="125" name="Google Shape;125;p3"/>
          <p:cNvGrpSpPr/>
          <p:nvPr/>
        </p:nvGrpSpPr>
        <p:grpSpPr>
          <a:xfrm>
            <a:off x="912039" y="2497006"/>
            <a:ext cx="9696410" cy="2923200"/>
            <a:chOff x="0" y="3939"/>
            <a:chExt cx="9696410" cy="2923200"/>
          </a:xfrm>
        </p:grpSpPr>
        <p:sp>
          <p:nvSpPr>
            <p:cNvPr id="126" name="Google Shape;126;p3"/>
            <p:cNvSpPr/>
            <p:nvPr/>
          </p:nvSpPr>
          <p:spPr>
            <a:xfrm>
              <a:off x="0" y="3939"/>
              <a:ext cx="9696410" cy="655200"/>
            </a:xfrm>
            <a:prstGeom prst="roundRect">
              <a:avLst>
                <a:gd fmla="val 16667" name="adj"/>
              </a:avLst>
            </a:prstGeom>
            <a:solidFill>
              <a:schemeClr val="accent2"/>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txBox="1"/>
            <p:nvPr/>
          </p:nvSpPr>
          <p:spPr>
            <a:xfrm>
              <a:off x="31984" y="35923"/>
              <a:ext cx="9632442" cy="591232"/>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4DCD"/>
                </a:buClr>
                <a:buSzPts val="1800"/>
                <a:buFont typeface="Arial"/>
                <a:buNone/>
              </a:pPr>
              <a:r>
                <a:rPr b="0" i="0" lang="en-US" sz="1800" u="none" cap="none" strike="noStrike">
                  <a:solidFill>
                    <a:srgbClr val="004DCD"/>
                  </a:solidFill>
                  <a:latin typeface="Arial"/>
                  <a:ea typeface="Arial"/>
                  <a:cs typeface="Arial"/>
                  <a:sym typeface="Arial"/>
                </a:rPr>
                <a:t>Part one: DIRECTING THE OPERATION</a:t>
              </a:r>
              <a:endParaRPr b="0" i="0" sz="1800" u="none" cap="none" strike="noStrike">
                <a:solidFill>
                  <a:srgbClr val="004DCD"/>
                </a:solidFill>
                <a:latin typeface="Arial"/>
                <a:ea typeface="Arial"/>
                <a:cs typeface="Arial"/>
                <a:sym typeface="Arial"/>
              </a:endParaRPr>
            </a:p>
          </p:txBody>
        </p:sp>
        <p:sp>
          <p:nvSpPr>
            <p:cNvPr id="128" name="Google Shape;128;p3"/>
            <p:cNvSpPr/>
            <p:nvPr/>
          </p:nvSpPr>
          <p:spPr>
            <a:xfrm>
              <a:off x="0" y="759939"/>
              <a:ext cx="9696410" cy="655200"/>
            </a:xfrm>
            <a:prstGeom prst="roundRect">
              <a:avLst>
                <a:gd fmla="val 16667" name="adj"/>
              </a:avLst>
            </a:prstGeom>
            <a:solidFill>
              <a:srgbClr val="7AB88A"/>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txBox="1"/>
            <p:nvPr/>
          </p:nvSpPr>
          <p:spPr>
            <a:xfrm>
              <a:off x="31984" y="791923"/>
              <a:ext cx="9632442" cy="591232"/>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rgbClr val="004DCD"/>
                </a:buClr>
                <a:buSzPts val="1800"/>
                <a:buFont typeface="Arial"/>
                <a:buNone/>
              </a:pPr>
              <a:r>
                <a:rPr b="0" i="0" lang="en-US" sz="1800" u="none" cap="none" strike="noStrike">
                  <a:solidFill>
                    <a:srgbClr val="004DCD"/>
                  </a:solidFill>
                  <a:latin typeface="Arial"/>
                  <a:ea typeface="Arial"/>
                  <a:cs typeface="Arial"/>
                  <a:sym typeface="Arial"/>
                </a:rPr>
                <a:t>Part two: </a:t>
              </a:r>
              <a:r>
                <a:rPr b="0" i="0" lang="en-US" sz="1800" u="none" cap="none" strike="noStrike">
                  <a:solidFill>
                    <a:srgbClr val="4D5AA6"/>
                  </a:solidFill>
                  <a:latin typeface="Arial"/>
                  <a:ea typeface="Arial"/>
                  <a:cs typeface="Arial"/>
                  <a:sym typeface="Arial"/>
                </a:rPr>
                <a:t>DESIGNING THE OPERATION</a:t>
              </a:r>
              <a:endParaRPr b="0" i="0" sz="1800" u="none" cap="none" strike="noStrike">
                <a:solidFill>
                  <a:schemeClr val="lt1"/>
                </a:solidFill>
                <a:latin typeface="Calibri"/>
                <a:ea typeface="Calibri"/>
                <a:cs typeface="Calibri"/>
                <a:sym typeface="Calibri"/>
              </a:endParaRPr>
            </a:p>
          </p:txBody>
        </p:sp>
        <p:sp>
          <p:nvSpPr>
            <p:cNvPr id="130" name="Google Shape;130;p3"/>
            <p:cNvSpPr/>
            <p:nvPr/>
          </p:nvSpPr>
          <p:spPr>
            <a:xfrm>
              <a:off x="0" y="1515939"/>
              <a:ext cx="9696410" cy="655200"/>
            </a:xfrm>
            <a:prstGeom prst="roundRect">
              <a:avLst>
                <a:gd fmla="val 16667" name="adj"/>
              </a:avLst>
            </a:prstGeom>
            <a:solidFill>
              <a:srgbClr val="9BBF56"/>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txBox="1"/>
            <p:nvPr/>
          </p:nvSpPr>
          <p:spPr>
            <a:xfrm>
              <a:off x="31984" y="1547923"/>
              <a:ext cx="9632442" cy="591232"/>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rgbClr val="004DCD"/>
                </a:buClr>
                <a:buSzPts val="1800"/>
                <a:buFont typeface="Arial"/>
                <a:buNone/>
              </a:pPr>
              <a:r>
                <a:rPr b="0" i="0" lang="en-US" sz="1800" u="none" cap="none" strike="noStrike">
                  <a:solidFill>
                    <a:srgbClr val="004DCD"/>
                  </a:solidFill>
                  <a:latin typeface="Arial"/>
                  <a:ea typeface="Arial"/>
                  <a:cs typeface="Arial"/>
                  <a:sym typeface="Arial"/>
                </a:rPr>
                <a:t>Part three:</a:t>
              </a:r>
              <a:r>
                <a:rPr b="0" i="0" lang="en-US" sz="1800" u="none" cap="none" strike="noStrike">
                  <a:solidFill>
                    <a:srgbClr val="00801A"/>
                  </a:solidFill>
                  <a:latin typeface="Arial"/>
                  <a:ea typeface="Arial"/>
                  <a:cs typeface="Arial"/>
                  <a:sym typeface="Arial"/>
                </a:rPr>
                <a:t> DELIVER</a:t>
              </a:r>
              <a:endParaRPr b="0" i="0" sz="1800" u="none" cap="none" strike="noStrike">
                <a:solidFill>
                  <a:schemeClr val="lt1"/>
                </a:solidFill>
                <a:latin typeface="Calibri"/>
                <a:ea typeface="Calibri"/>
                <a:cs typeface="Calibri"/>
                <a:sym typeface="Calibri"/>
              </a:endParaRPr>
            </a:p>
          </p:txBody>
        </p:sp>
        <p:sp>
          <p:nvSpPr>
            <p:cNvPr id="132" name="Google Shape;132;p3"/>
            <p:cNvSpPr/>
            <p:nvPr/>
          </p:nvSpPr>
          <p:spPr>
            <a:xfrm>
              <a:off x="0" y="2271939"/>
              <a:ext cx="9696410" cy="655200"/>
            </a:xfrm>
            <a:prstGeom prst="roundRect">
              <a:avLst>
                <a:gd fmla="val 16667" name="adj"/>
              </a:avLst>
            </a:prstGeom>
            <a:solidFill>
              <a:srgbClr val="C76531"/>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txBox="1"/>
            <p:nvPr/>
          </p:nvSpPr>
          <p:spPr>
            <a:xfrm>
              <a:off x="31984" y="2303923"/>
              <a:ext cx="9632442" cy="591232"/>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rgbClr val="004DCD"/>
                </a:buClr>
                <a:buSzPts val="1800"/>
                <a:buFont typeface="Arial"/>
                <a:buNone/>
              </a:pPr>
              <a:r>
                <a:rPr b="0" i="0" lang="en-US" sz="1800" u="none" cap="none" strike="noStrike">
                  <a:solidFill>
                    <a:srgbClr val="004DCD"/>
                  </a:solidFill>
                  <a:latin typeface="Arial"/>
                  <a:ea typeface="Arial"/>
                  <a:cs typeface="Arial"/>
                  <a:sym typeface="Arial"/>
                </a:rPr>
                <a:t>Part: four:</a:t>
              </a:r>
              <a:r>
                <a:rPr b="0" i="0" lang="en-US" sz="1800" u="none" cap="none" strike="noStrike">
                  <a:solidFill>
                    <a:srgbClr val="40330D"/>
                  </a:solidFill>
                  <a:latin typeface="Arial"/>
                  <a:ea typeface="Arial"/>
                  <a:cs typeface="Arial"/>
                  <a:sym typeface="Arial"/>
                </a:rPr>
                <a:t> DEVELOPMENT</a:t>
              </a:r>
              <a:endParaRPr b="0" i="0" sz="1800" u="none" cap="none" strike="noStrike">
                <a:solidFill>
                  <a:schemeClr val="lt1"/>
                </a:solidFill>
                <a:latin typeface="Calibri"/>
                <a:ea typeface="Calibri"/>
                <a:cs typeface="Calibri"/>
                <a:sym typeface="Calibri"/>
              </a:endParaRPr>
            </a:p>
          </p:txBody>
        </p:sp>
      </p:grpSp>
      <p:sp>
        <p:nvSpPr>
          <p:cNvPr id="134" name="Google Shape;134;p3"/>
          <p:cNvSpPr txBox="1"/>
          <p:nvPr>
            <p:ph idx="11" type="ftr"/>
          </p:nvPr>
        </p:nvSpPr>
        <p:spPr>
          <a:xfrm>
            <a:off x="1511772" y="5880003"/>
            <a:ext cx="5576163" cy="30240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a:latin typeface="Times New Roman"/>
                <a:ea typeface="Times New Roman"/>
                <a:cs typeface="Times New Roman"/>
                <a:sym typeface="Times New Roman"/>
              </a:rPr>
              <a:t>March 2022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39" name="Shape 139"/>
        <p:cNvGrpSpPr/>
        <p:nvPr/>
      </p:nvGrpSpPr>
      <p:grpSpPr>
        <a:xfrm>
          <a:off x="0" y="0"/>
          <a:ext cx="0" cy="0"/>
          <a:chOff x="0" y="0"/>
          <a:chExt cx="0" cy="0"/>
        </a:xfrm>
      </p:grpSpPr>
      <p:sp>
        <p:nvSpPr>
          <p:cNvPr id="140" name="Google Shape;140;p4"/>
          <p:cNvSpPr/>
          <p:nvPr>
            <p:ph type="title"/>
          </p:nvPr>
        </p:nvSpPr>
        <p:spPr>
          <a:xfrm>
            <a:off x="784078" y="2559568"/>
            <a:ext cx="3495080" cy="1361039"/>
          </a:xfrm>
          <a:prstGeom prst="ellipse">
            <a:avLst/>
          </a:prstGeom>
          <a:noFill/>
          <a:ln cap="flat" cmpd="sng" w="9525">
            <a:solidFill>
              <a:schemeClr val="lt1"/>
            </a:solidFill>
            <a:prstDash val="solid"/>
            <a:round/>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chemeClr val="lt1"/>
              </a:buClr>
              <a:buSzPts val="2070"/>
              <a:buFont typeface="Times New Roman"/>
              <a:buNone/>
            </a:pPr>
            <a:r>
              <a:rPr b="1" lang="en-US" sz="2070">
                <a:solidFill>
                  <a:schemeClr val="lt1"/>
                </a:solidFill>
                <a:latin typeface="Times New Roman"/>
                <a:ea typeface="Times New Roman"/>
                <a:cs typeface="Times New Roman"/>
                <a:sym typeface="Times New Roman"/>
              </a:rPr>
              <a:t>LEARNING OBJECTIVES</a:t>
            </a:r>
            <a:endParaRPr b="1" sz="2070">
              <a:solidFill>
                <a:schemeClr val="lt1"/>
              </a:solidFill>
              <a:latin typeface="Times New Roman"/>
              <a:ea typeface="Times New Roman"/>
              <a:cs typeface="Times New Roman"/>
              <a:sym typeface="Times New Roman"/>
            </a:endParaRPr>
          </a:p>
        </p:txBody>
      </p:sp>
      <p:sp>
        <p:nvSpPr>
          <p:cNvPr id="141" name="Google Shape;141;p4"/>
          <p:cNvSpPr/>
          <p:nvPr/>
        </p:nvSpPr>
        <p:spPr>
          <a:xfrm>
            <a:off x="5022317" y="-1"/>
            <a:ext cx="6498170" cy="648017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42" name="Google Shape;142;p4"/>
          <p:cNvSpPr txBox="1"/>
          <p:nvPr>
            <p:ph idx="1" type="body"/>
          </p:nvPr>
        </p:nvSpPr>
        <p:spPr>
          <a:xfrm>
            <a:off x="5022317" y="758419"/>
            <a:ext cx="6380546" cy="4963336"/>
          </a:xfrm>
          <a:prstGeom prst="rect">
            <a:avLst/>
          </a:prstGeom>
          <a:noFill/>
          <a:ln>
            <a:noFill/>
          </a:ln>
        </p:spPr>
        <p:txBody>
          <a:bodyPr anchorCtr="0" anchor="ctr" bIns="45700" lIns="91425" spcFirstLastPara="1" rIns="91425" wrap="square" tIns="45700">
            <a:normAutofit/>
          </a:bodyPr>
          <a:lstStyle/>
          <a:p>
            <a:pPr indent="-216003" lvl="0" marL="216003" rtl="0" algn="l">
              <a:lnSpc>
                <a:spcPct val="100000"/>
              </a:lnSpc>
              <a:spcBef>
                <a:spcPts val="0"/>
              </a:spcBef>
              <a:spcAft>
                <a:spcPts val="0"/>
              </a:spcAft>
              <a:buSzPts val="1800"/>
              <a:buChar char="•"/>
            </a:pPr>
            <a:r>
              <a:rPr lang="en-US" sz="1800">
                <a:solidFill>
                  <a:srgbClr val="1D1A0D"/>
                </a:solidFill>
                <a:latin typeface="Times New Roman"/>
                <a:ea typeface="Times New Roman"/>
                <a:cs typeface="Times New Roman"/>
                <a:sym typeface="Times New Roman"/>
              </a:rPr>
              <a:t>Identify an operations system with some known standard configurations</a:t>
            </a:r>
            <a:endParaRPr sz="1800">
              <a:solidFill>
                <a:srgbClr val="1D1A0D"/>
              </a:solidFill>
              <a:latin typeface="Calibri"/>
              <a:ea typeface="Calibri"/>
              <a:cs typeface="Calibri"/>
              <a:sym typeface="Calibri"/>
            </a:endParaRPr>
          </a:p>
          <a:p>
            <a:pPr indent="-216003" lvl="0" marL="216003" rtl="0" algn="l">
              <a:lnSpc>
                <a:spcPct val="100000"/>
              </a:lnSpc>
              <a:spcBef>
                <a:spcPts val="945"/>
              </a:spcBef>
              <a:spcAft>
                <a:spcPts val="0"/>
              </a:spcAft>
              <a:buSzPts val="1800"/>
              <a:buChar char="•"/>
            </a:pPr>
            <a:r>
              <a:rPr lang="en-US" sz="1800">
                <a:solidFill>
                  <a:srgbClr val="1D1A0D"/>
                </a:solidFill>
                <a:latin typeface="Times New Roman"/>
                <a:ea typeface="Times New Roman"/>
                <a:cs typeface="Times New Roman"/>
                <a:sym typeface="Times New Roman"/>
              </a:rPr>
              <a:t>Make an assessment of the complexity of an operations system</a:t>
            </a:r>
            <a:endParaRPr sz="1800">
              <a:solidFill>
                <a:srgbClr val="1D1A0D"/>
              </a:solidFill>
              <a:latin typeface="Calibri"/>
              <a:ea typeface="Calibri"/>
              <a:cs typeface="Calibri"/>
              <a:sym typeface="Calibri"/>
            </a:endParaRPr>
          </a:p>
          <a:p>
            <a:pPr indent="-216003" lvl="0" marL="216003" rtl="0" algn="l">
              <a:lnSpc>
                <a:spcPct val="100000"/>
              </a:lnSpc>
              <a:spcBef>
                <a:spcPts val="945"/>
              </a:spcBef>
              <a:spcAft>
                <a:spcPts val="0"/>
              </a:spcAft>
              <a:buSzPts val="1800"/>
              <a:buChar char="•"/>
            </a:pPr>
            <a:r>
              <a:rPr lang="en-US" sz="1800">
                <a:solidFill>
                  <a:srgbClr val="1D1A0D"/>
                </a:solidFill>
                <a:latin typeface="Times New Roman"/>
                <a:ea typeface="Times New Roman"/>
                <a:cs typeface="Times New Roman"/>
                <a:sym typeface="Times New Roman"/>
              </a:rPr>
              <a:t>Compute cycle times for operations and estimate capacity of the system</a:t>
            </a:r>
            <a:endParaRPr sz="1800">
              <a:solidFill>
                <a:srgbClr val="1D1A0D"/>
              </a:solidFill>
              <a:latin typeface="Calibri"/>
              <a:ea typeface="Calibri"/>
              <a:cs typeface="Calibri"/>
              <a:sym typeface="Calibri"/>
            </a:endParaRPr>
          </a:p>
          <a:p>
            <a:pPr indent="-216003" lvl="0" marL="216003" rtl="0" algn="l">
              <a:lnSpc>
                <a:spcPct val="100000"/>
              </a:lnSpc>
              <a:spcBef>
                <a:spcPts val="945"/>
              </a:spcBef>
              <a:spcAft>
                <a:spcPts val="0"/>
              </a:spcAft>
              <a:buSzPts val="1800"/>
              <a:buChar char="•"/>
            </a:pPr>
            <a:r>
              <a:rPr lang="en-US" sz="1800">
                <a:solidFill>
                  <a:srgbClr val="1D1A0D"/>
                </a:solidFill>
                <a:latin typeface="Times New Roman"/>
                <a:ea typeface="Times New Roman"/>
                <a:cs typeface="Times New Roman"/>
                <a:sym typeface="Times New Roman"/>
              </a:rPr>
              <a:t>Understand the various components of a supply chain and the need to configure them appropriately</a:t>
            </a:r>
            <a:endParaRPr sz="1800">
              <a:solidFill>
                <a:srgbClr val="1D1A0D"/>
              </a:solidFill>
              <a:latin typeface="Calibri"/>
              <a:ea typeface="Calibri"/>
              <a:cs typeface="Calibri"/>
              <a:sym typeface="Calibri"/>
            </a:endParaRPr>
          </a:p>
          <a:p>
            <a:pPr indent="-216003" lvl="0" marL="216003" rtl="0" algn="l">
              <a:lnSpc>
                <a:spcPct val="100000"/>
              </a:lnSpc>
              <a:spcBef>
                <a:spcPts val="945"/>
              </a:spcBef>
              <a:spcAft>
                <a:spcPts val="0"/>
              </a:spcAft>
              <a:buSzPts val="1800"/>
              <a:buChar char="•"/>
            </a:pPr>
            <a:r>
              <a:rPr lang="en-US" sz="1800">
                <a:solidFill>
                  <a:srgbClr val="1D1A0D"/>
                </a:solidFill>
                <a:latin typeface="Times New Roman"/>
                <a:ea typeface="Times New Roman"/>
                <a:cs typeface="Times New Roman"/>
                <a:sym typeface="Times New Roman"/>
              </a:rPr>
              <a:t>Identify methods for reducing bullwhip effect in supply chains</a:t>
            </a:r>
            <a:endParaRPr sz="1800">
              <a:solidFill>
                <a:srgbClr val="1D1A0D"/>
              </a:solidFill>
              <a:latin typeface="Calibri"/>
              <a:ea typeface="Calibri"/>
              <a:cs typeface="Calibri"/>
              <a:sym typeface="Calibri"/>
            </a:endParaRPr>
          </a:p>
          <a:p>
            <a:pPr indent="-216003" lvl="0" marL="216003" rtl="0" algn="l">
              <a:lnSpc>
                <a:spcPct val="100000"/>
              </a:lnSpc>
              <a:spcBef>
                <a:spcPts val="945"/>
              </a:spcBef>
              <a:spcAft>
                <a:spcPts val="0"/>
              </a:spcAft>
              <a:buSzPts val="1800"/>
              <a:buChar char="•"/>
            </a:pPr>
            <a:r>
              <a:rPr lang="en-US" sz="1800">
                <a:solidFill>
                  <a:srgbClr val="1D1A0D"/>
                </a:solidFill>
                <a:latin typeface="Times New Roman"/>
                <a:ea typeface="Times New Roman"/>
                <a:cs typeface="Times New Roman"/>
                <a:sym typeface="Times New Roman"/>
              </a:rPr>
              <a:t>Understand and relate the concept of Lean Management to one’s own business situation</a:t>
            </a:r>
            <a:endParaRPr sz="1800">
              <a:solidFill>
                <a:srgbClr val="1D1A0D"/>
              </a:solidFill>
              <a:latin typeface="Calibri"/>
              <a:ea typeface="Calibri"/>
              <a:cs typeface="Calibri"/>
              <a:sym typeface="Calibri"/>
            </a:endParaRPr>
          </a:p>
          <a:p>
            <a:pPr indent="-216003" lvl="0" marL="216003" rtl="0" algn="l">
              <a:lnSpc>
                <a:spcPct val="100000"/>
              </a:lnSpc>
              <a:spcBef>
                <a:spcPts val="945"/>
              </a:spcBef>
              <a:spcAft>
                <a:spcPts val="0"/>
              </a:spcAft>
              <a:buSzPts val="1800"/>
              <a:buChar char="•"/>
            </a:pPr>
            <a:r>
              <a:rPr lang="en-US" sz="1800">
                <a:solidFill>
                  <a:srgbClr val="1D1A0D"/>
                </a:solidFill>
                <a:latin typeface="Times New Roman"/>
                <a:ea typeface="Times New Roman"/>
                <a:cs typeface="Times New Roman"/>
                <a:sym typeface="Times New Roman"/>
              </a:rPr>
              <a:t>Initiate process &amp; productivity improvement using NVA Analysis</a:t>
            </a:r>
            <a:endParaRPr sz="1800">
              <a:solidFill>
                <a:srgbClr val="1D1A0D"/>
              </a:solidFill>
              <a:latin typeface="Calibri"/>
              <a:ea typeface="Calibri"/>
              <a:cs typeface="Calibri"/>
              <a:sym typeface="Calibri"/>
            </a:endParaRPr>
          </a:p>
          <a:p>
            <a:pPr indent="-216003" lvl="0" marL="216003" rtl="0" algn="l">
              <a:lnSpc>
                <a:spcPct val="100000"/>
              </a:lnSpc>
              <a:spcBef>
                <a:spcPts val="945"/>
              </a:spcBef>
              <a:spcAft>
                <a:spcPts val="0"/>
              </a:spcAft>
              <a:buSzPts val="1800"/>
              <a:buChar char="•"/>
            </a:pPr>
            <a:r>
              <a:rPr lang="en-US" sz="1800">
                <a:solidFill>
                  <a:srgbClr val="1D1A0D"/>
                </a:solidFill>
                <a:latin typeface="Times New Roman"/>
                <a:ea typeface="Times New Roman"/>
                <a:cs typeface="Times New Roman"/>
                <a:sym typeface="Times New Roman"/>
              </a:rPr>
              <a:t>Use specific tools and techniques to analyze quality problems</a:t>
            </a:r>
            <a:endParaRPr sz="1800">
              <a:solidFill>
                <a:srgbClr val="1D1A0D"/>
              </a:solidFill>
              <a:latin typeface="Calibri"/>
              <a:ea typeface="Calibri"/>
              <a:cs typeface="Calibri"/>
              <a:sym typeface="Calibri"/>
            </a:endParaRPr>
          </a:p>
          <a:p>
            <a:pPr indent="-216003" lvl="0" marL="216003" rtl="0" algn="l">
              <a:lnSpc>
                <a:spcPct val="100000"/>
              </a:lnSpc>
              <a:spcBef>
                <a:spcPts val="945"/>
              </a:spcBef>
              <a:spcAft>
                <a:spcPts val="0"/>
              </a:spcAft>
              <a:buSzPts val="1800"/>
              <a:buChar char="•"/>
            </a:pPr>
            <a:r>
              <a:rPr lang="en-US" sz="1800">
                <a:solidFill>
                  <a:srgbClr val="1D1A0D"/>
                </a:solidFill>
                <a:latin typeface="Times New Roman"/>
                <a:ea typeface="Times New Roman"/>
                <a:cs typeface="Times New Roman"/>
                <a:sym typeface="Times New Roman"/>
              </a:rPr>
              <a:t>Monitor a process using control charts</a:t>
            </a:r>
            <a:endParaRPr sz="1800">
              <a:solidFill>
                <a:srgbClr val="1D1A0D"/>
              </a:solidFill>
              <a:latin typeface="Calibri"/>
              <a:ea typeface="Calibri"/>
              <a:cs typeface="Calibri"/>
              <a:sym typeface="Calibri"/>
            </a:endParaRPr>
          </a:p>
        </p:txBody>
      </p:sp>
      <p:sp>
        <p:nvSpPr>
          <p:cNvPr id="143" name="Google Shape;143;p4"/>
          <p:cNvSpPr/>
          <p:nvPr>
            <p:ph idx="12" type="sldNum"/>
          </p:nvPr>
        </p:nvSpPr>
        <p:spPr>
          <a:xfrm>
            <a:off x="10166340" y="5875358"/>
            <a:ext cx="345615" cy="345610"/>
          </a:xfrm>
          <a:prstGeom prst="ellipse">
            <a:avLst/>
          </a:prstGeom>
          <a:solidFill>
            <a:srgbClr val="1D1D1D">
              <a:alpha val="69803"/>
            </a:srgbClr>
          </a:solidFill>
          <a:ln>
            <a:noFill/>
          </a:ln>
        </p:spPr>
        <p:txBody>
          <a:bodyPr anchorCtr="0" anchor="ctr" bIns="45700" lIns="18275" spcFirstLastPara="1" rIns="18275" wrap="square" tIns="45700">
            <a:normAutofit/>
          </a:bodyPr>
          <a:lstStyle/>
          <a:p>
            <a:pPr indent="0" lvl="0" marL="0" rtl="0" algn="ctr">
              <a:lnSpc>
                <a:spcPct val="90000"/>
              </a:lnSpc>
              <a:spcBef>
                <a:spcPts val="0"/>
              </a:spcBef>
              <a:spcAft>
                <a:spcPts val="0"/>
              </a:spcAft>
              <a:buNone/>
            </a:pPr>
            <a:fld id="{00000000-1234-1234-1234-123412341234}" type="slidenum">
              <a:rPr lang="en-US"/>
              <a:t>‹#›</a:t>
            </a:fld>
            <a:endParaRPr/>
          </a:p>
        </p:txBody>
      </p:sp>
      <p:sp>
        <p:nvSpPr>
          <p:cNvPr id="144" name="Google Shape;144;p4"/>
          <p:cNvSpPr txBox="1"/>
          <p:nvPr>
            <p:ph idx="11" type="ftr"/>
          </p:nvPr>
        </p:nvSpPr>
        <p:spPr>
          <a:xfrm>
            <a:off x="1491076" y="5896959"/>
            <a:ext cx="5576163" cy="30240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March 2022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5"/>
          <p:cNvSpPr/>
          <p:nvPr/>
        </p:nvSpPr>
        <p:spPr>
          <a:xfrm>
            <a:off x="0" y="0"/>
            <a:ext cx="11520487" cy="648017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51" name="Google Shape;151;p5"/>
          <p:cNvSpPr/>
          <p:nvPr/>
        </p:nvSpPr>
        <p:spPr>
          <a:xfrm>
            <a:off x="1180849" y="1179391"/>
            <a:ext cx="9158788" cy="412139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52" name="Google Shape;152;p5"/>
          <p:cNvSpPr/>
          <p:nvPr/>
        </p:nvSpPr>
        <p:spPr>
          <a:xfrm>
            <a:off x="1003722" y="1002267"/>
            <a:ext cx="9513043" cy="4475640"/>
          </a:xfrm>
          <a:prstGeom prst="rect">
            <a:avLst/>
          </a:prstGeom>
          <a:noFill/>
          <a:ln cap="sq" cmpd="sng" w="3175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53" name="Google Shape;153;p5"/>
          <p:cNvSpPr txBox="1"/>
          <p:nvPr>
            <p:ph type="title"/>
          </p:nvPr>
        </p:nvSpPr>
        <p:spPr>
          <a:xfrm>
            <a:off x="2108249" y="441666"/>
            <a:ext cx="7303989" cy="1123231"/>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000000"/>
              </a:buClr>
              <a:buSzPts val="2000"/>
              <a:buFont typeface="Tahoma"/>
              <a:buNone/>
            </a:pPr>
            <a:r>
              <a:rPr b="1" lang="en-US" sz="2000">
                <a:solidFill>
                  <a:srgbClr val="000000"/>
                </a:solidFill>
                <a:latin typeface="Tahoma"/>
                <a:ea typeface="Tahoma"/>
                <a:cs typeface="Tahoma"/>
                <a:sym typeface="Tahoma"/>
              </a:rPr>
              <a:t>TOPIC 1</a:t>
            </a:r>
            <a:br>
              <a:rPr lang="en-US" sz="2000">
                <a:solidFill>
                  <a:srgbClr val="004DCD"/>
                </a:solidFill>
                <a:latin typeface="Arial"/>
                <a:ea typeface="Arial"/>
                <a:cs typeface="Arial"/>
                <a:sym typeface="Arial"/>
              </a:rPr>
            </a:br>
            <a:r>
              <a:rPr lang="en-US" sz="2000">
                <a:solidFill>
                  <a:srgbClr val="004DCD"/>
                </a:solidFill>
                <a:latin typeface="Arial"/>
                <a:ea typeface="Arial"/>
                <a:cs typeface="Arial"/>
                <a:sym typeface="Arial"/>
              </a:rPr>
              <a:t>DIRECTING THE OPERATION</a:t>
            </a:r>
            <a:endParaRPr sz="2000"/>
          </a:p>
        </p:txBody>
      </p:sp>
      <p:sp>
        <p:nvSpPr>
          <p:cNvPr id="154" name="Google Shape;154;p5"/>
          <p:cNvSpPr txBox="1"/>
          <p:nvPr>
            <p:ph idx="1" type="body"/>
          </p:nvPr>
        </p:nvSpPr>
        <p:spPr>
          <a:xfrm>
            <a:off x="1180359" y="1668644"/>
            <a:ext cx="9158788" cy="352839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US" sz="1800">
                <a:solidFill>
                  <a:srgbClr val="000000"/>
                </a:solidFill>
                <a:latin typeface="Arial"/>
                <a:ea typeface="Arial"/>
                <a:cs typeface="Arial"/>
                <a:sym typeface="Arial"/>
              </a:rPr>
              <a:t>This part introduces the idea of ‘operations’ and the operations</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000000"/>
                </a:solidFill>
                <a:latin typeface="Arial"/>
                <a:ea typeface="Arial"/>
                <a:cs typeface="Arial"/>
                <a:sym typeface="Arial"/>
              </a:rPr>
              <a:t>function. It also examines the fundamental activities and decisions that</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000000"/>
                </a:solidFill>
                <a:latin typeface="Arial"/>
                <a:ea typeface="Arial"/>
                <a:cs typeface="Arial"/>
                <a:sym typeface="Arial"/>
              </a:rPr>
              <a:t>shape the overall direction and strategy of the operations function. The</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000000"/>
                </a:solidFill>
                <a:latin typeface="Arial"/>
                <a:ea typeface="Arial"/>
                <a:cs typeface="Arial"/>
                <a:sym typeface="Arial"/>
              </a:rPr>
              <a:t>chapters in this part are:</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FF0000"/>
                </a:solidFill>
                <a:latin typeface="Arial"/>
                <a:ea typeface="Arial"/>
                <a:cs typeface="Arial"/>
                <a:sym typeface="Arial"/>
              </a:rPr>
              <a:t>_ </a:t>
            </a:r>
            <a:r>
              <a:rPr b="1" lang="en-US" sz="1800">
                <a:solidFill>
                  <a:srgbClr val="004DCD"/>
                </a:solidFill>
                <a:latin typeface="Arial"/>
                <a:ea typeface="Arial"/>
                <a:cs typeface="Arial"/>
                <a:sym typeface="Arial"/>
              </a:rPr>
              <a:t>Operations management</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000000"/>
                </a:solidFill>
                <a:latin typeface="Arial"/>
                <a:ea typeface="Arial"/>
                <a:cs typeface="Arial"/>
                <a:sym typeface="Arial"/>
              </a:rPr>
              <a:t>This introduces the common ideas that describe the nature and role of operations and processes in all types of organization.</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FF0000"/>
                </a:solidFill>
                <a:latin typeface="Arial"/>
                <a:ea typeface="Arial"/>
                <a:cs typeface="Arial"/>
                <a:sym typeface="Arial"/>
              </a:rPr>
              <a:t>_ </a:t>
            </a:r>
            <a:r>
              <a:rPr b="1" lang="en-US" sz="1800">
                <a:solidFill>
                  <a:srgbClr val="004DCD"/>
                </a:solidFill>
                <a:latin typeface="Arial"/>
                <a:ea typeface="Arial"/>
                <a:cs typeface="Arial"/>
                <a:sym typeface="Arial"/>
              </a:rPr>
              <a:t>Operations performance</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000000"/>
                </a:solidFill>
                <a:latin typeface="Arial"/>
                <a:ea typeface="Arial"/>
                <a:cs typeface="Arial"/>
                <a:sym typeface="Arial"/>
              </a:rPr>
              <a:t>This identifies how the performance of the operations function can be judged.</a:t>
            </a:r>
            <a:endParaRPr sz="1800">
              <a:latin typeface="Calibri"/>
              <a:ea typeface="Calibri"/>
              <a:cs typeface="Calibri"/>
              <a:sym typeface="Calibri"/>
            </a:endParaRPr>
          </a:p>
          <a:p>
            <a:pPr indent="0" lvl="0" marL="0" rtl="0" algn="l">
              <a:lnSpc>
                <a:spcPct val="100000"/>
              </a:lnSpc>
              <a:spcBef>
                <a:spcPts val="945"/>
              </a:spcBef>
              <a:spcAft>
                <a:spcPts val="0"/>
              </a:spcAft>
              <a:buSzPts val="1701"/>
              <a:buNone/>
            </a:pPr>
            <a:r>
              <a:t/>
            </a:r>
            <a:endParaRPr>
              <a:solidFill>
                <a:srgbClr val="404040"/>
              </a:solidFill>
            </a:endParaRPr>
          </a:p>
        </p:txBody>
      </p:sp>
      <p:sp>
        <p:nvSpPr>
          <p:cNvPr id="155" name="Google Shape;155;p5"/>
          <p:cNvSpPr/>
          <p:nvPr>
            <p:ph idx="12" type="sldNum"/>
          </p:nvPr>
        </p:nvSpPr>
        <p:spPr>
          <a:xfrm>
            <a:off x="10166340" y="5875358"/>
            <a:ext cx="345615" cy="345610"/>
          </a:xfrm>
          <a:prstGeom prst="ellipse">
            <a:avLst/>
          </a:prstGeom>
          <a:solidFill>
            <a:srgbClr val="1D1D1D">
              <a:alpha val="69803"/>
            </a:srgbClr>
          </a:solidFill>
          <a:ln>
            <a:noFill/>
          </a:ln>
        </p:spPr>
        <p:txBody>
          <a:bodyPr anchorCtr="0" anchor="ctr" bIns="45700" lIns="18275" spcFirstLastPara="1" rIns="18275" wrap="square" tIns="45700">
            <a:normAutofit/>
          </a:bodyPr>
          <a:lstStyle/>
          <a:p>
            <a:pPr indent="0" lvl="0" marL="0" rtl="0" algn="ctr">
              <a:lnSpc>
                <a:spcPct val="90000"/>
              </a:lnSpc>
              <a:spcBef>
                <a:spcPts val="0"/>
              </a:spcBef>
              <a:spcAft>
                <a:spcPts val="0"/>
              </a:spcAft>
              <a:buNone/>
            </a:pPr>
            <a:fld id="{00000000-1234-1234-1234-123412341234}" type="slidenum">
              <a:rPr lang="en-US"/>
              <a:t>‹#›</a:t>
            </a:fld>
            <a:endParaRPr/>
          </a:p>
        </p:txBody>
      </p:sp>
      <p:sp>
        <p:nvSpPr>
          <p:cNvPr id="156" name="Google Shape;156;p5"/>
          <p:cNvSpPr txBox="1"/>
          <p:nvPr>
            <p:ph idx="11" type="ftr"/>
          </p:nvPr>
        </p:nvSpPr>
        <p:spPr>
          <a:xfrm>
            <a:off x="1512064" y="5892639"/>
            <a:ext cx="5576163" cy="30240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March 2022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p6"/>
          <p:cNvSpPr/>
          <p:nvPr/>
        </p:nvSpPr>
        <p:spPr>
          <a:xfrm>
            <a:off x="0" y="0"/>
            <a:ext cx="11520487" cy="648017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63" name="Google Shape;163;p6"/>
          <p:cNvSpPr/>
          <p:nvPr/>
        </p:nvSpPr>
        <p:spPr>
          <a:xfrm>
            <a:off x="1180849" y="1179391"/>
            <a:ext cx="9158788" cy="412139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64" name="Google Shape;164;p6"/>
          <p:cNvSpPr/>
          <p:nvPr/>
        </p:nvSpPr>
        <p:spPr>
          <a:xfrm>
            <a:off x="1003722" y="1002267"/>
            <a:ext cx="9513043" cy="4475640"/>
          </a:xfrm>
          <a:prstGeom prst="rect">
            <a:avLst/>
          </a:prstGeom>
          <a:noFill/>
          <a:ln cap="sq" cmpd="sng" w="3175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65" name="Google Shape;165;p6"/>
          <p:cNvSpPr txBox="1"/>
          <p:nvPr>
            <p:ph type="title"/>
          </p:nvPr>
        </p:nvSpPr>
        <p:spPr>
          <a:xfrm>
            <a:off x="2108249" y="441666"/>
            <a:ext cx="7303989" cy="1123231"/>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000000"/>
              </a:buClr>
              <a:buSzPts val="2000"/>
              <a:buFont typeface="Tahoma"/>
              <a:buNone/>
            </a:pPr>
            <a:r>
              <a:rPr b="1" lang="en-US" sz="2000">
                <a:solidFill>
                  <a:srgbClr val="000000"/>
                </a:solidFill>
                <a:latin typeface="Tahoma"/>
                <a:ea typeface="Tahoma"/>
                <a:cs typeface="Tahoma"/>
                <a:sym typeface="Tahoma"/>
              </a:rPr>
              <a:t>TOPIC 1</a:t>
            </a:r>
            <a:br>
              <a:rPr lang="en-US" sz="2000">
                <a:solidFill>
                  <a:srgbClr val="004DCD"/>
                </a:solidFill>
                <a:latin typeface="Arial"/>
                <a:ea typeface="Arial"/>
                <a:cs typeface="Arial"/>
                <a:sym typeface="Arial"/>
              </a:rPr>
            </a:br>
            <a:r>
              <a:rPr lang="en-US" sz="2000">
                <a:solidFill>
                  <a:srgbClr val="004DCD"/>
                </a:solidFill>
                <a:latin typeface="Arial"/>
                <a:ea typeface="Arial"/>
                <a:cs typeface="Arial"/>
                <a:sym typeface="Arial"/>
              </a:rPr>
              <a:t>DIRECTING THE OPERATION</a:t>
            </a:r>
            <a:endParaRPr sz="2000"/>
          </a:p>
        </p:txBody>
      </p:sp>
      <p:sp>
        <p:nvSpPr>
          <p:cNvPr id="166" name="Google Shape;166;p6"/>
          <p:cNvSpPr txBox="1"/>
          <p:nvPr>
            <p:ph idx="1" type="body"/>
          </p:nvPr>
        </p:nvSpPr>
        <p:spPr>
          <a:xfrm>
            <a:off x="1280929" y="1585628"/>
            <a:ext cx="8885411" cy="371515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300"/>
              <a:buNone/>
            </a:pPr>
            <a:r>
              <a:rPr lang="en-US" sz="2300">
                <a:solidFill>
                  <a:srgbClr val="FF0000"/>
                </a:solidFill>
                <a:latin typeface="Arial"/>
                <a:ea typeface="Arial"/>
                <a:cs typeface="Arial"/>
                <a:sym typeface="Arial"/>
              </a:rPr>
              <a:t>_</a:t>
            </a:r>
            <a:r>
              <a:rPr b="1" lang="en-US" sz="1800">
                <a:solidFill>
                  <a:srgbClr val="004DCD"/>
                </a:solidFill>
                <a:latin typeface="Arial"/>
                <a:ea typeface="Arial"/>
                <a:cs typeface="Arial"/>
                <a:sym typeface="Arial"/>
              </a:rPr>
              <a:t>Operations strategy</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000000"/>
                </a:solidFill>
                <a:latin typeface="Arial"/>
                <a:ea typeface="Arial"/>
                <a:cs typeface="Arial"/>
                <a:sym typeface="Arial"/>
              </a:rPr>
              <a:t>This examines how the activities of the operations function can have an important</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000000"/>
                </a:solidFill>
                <a:latin typeface="Arial"/>
                <a:ea typeface="Arial"/>
                <a:cs typeface="Arial"/>
                <a:sym typeface="Arial"/>
              </a:rPr>
              <a:t>strategic impact.</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FF0000"/>
                </a:solidFill>
                <a:latin typeface="Arial"/>
                <a:ea typeface="Arial"/>
                <a:cs typeface="Arial"/>
                <a:sym typeface="Arial"/>
              </a:rPr>
              <a:t>_ </a:t>
            </a:r>
            <a:r>
              <a:rPr b="1" lang="en-US" sz="1800">
                <a:solidFill>
                  <a:srgbClr val="004DCD"/>
                </a:solidFill>
                <a:latin typeface="Arial"/>
                <a:ea typeface="Arial"/>
                <a:cs typeface="Arial"/>
                <a:sym typeface="Arial"/>
              </a:rPr>
              <a:t>Product and service innovation</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000000"/>
                </a:solidFill>
                <a:latin typeface="Arial"/>
                <a:ea typeface="Arial"/>
                <a:cs typeface="Arial"/>
                <a:sym typeface="Arial"/>
              </a:rPr>
              <a:t>This looks at how innovation can be built into the product and service design process.</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FF0000"/>
                </a:solidFill>
                <a:latin typeface="Arial"/>
                <a:ea typeface="Arial"/>
                <a:cs typeface="Arial"/>
                <a:sym typeface="Arial"/>
              </a:rPr>
              <a:t>_ </a:t>
            </a:r>
            <a:r>
              <a:rPr b="1" lang="en-US" sz="1800">
                <a:solidFill>
                  <a:srgbClr val="004DCD"/>
                </a:solidFill>
                <a:latin typeface="Arial"/>
                <a:ea typeface="Arial"/>
                <a:cs typeface="Arial"/>
                <a:sym typeface="Arial"/>
              </a:rPr>
              <a:t>The structure and scope of operations</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000000"/>
                </a:solidFill>
                <a:latin typeface="Arial"/>
                <a:ea typeface="Arial"/>
                <a:cs typeface="Arial"/>
                <a:sym typeface="Arial"/>
              </a:rPr>
              <a:t>This describes the major decisions that determine how, and the extent to which an operation adds value through its own activities</a:t>
            </a:r>
            <a:endParaRPr sz="1800">
              <a:latin typeface="Calibri"/>
              <a:ea typeface="Calibri"/>
              <a:cs typeface="Calibri"/>
              <a:sym typeface="Calibri"/>
            </a:endParaRPr>
          </a:p>
          <a:p>
            <a:pPr indent="0" lvl="0" marL="0" rtl="0" algn="l">
              <a:lnSpc>
                <a:spcPct val="90000"/>
              </a:lnSpc>
              <a:spcBef>
                <a:spcPts val="0"/>
              </a:spcBef>
              <a:spcAft>
                <a:spcPts val="0"/>
              </a:spcAft>
              <a:buSzPts val="1800"/>
              <a:buNone/>
            </a:pPr>
            <a:r>
              <a:t/>
            </a:r>
            <a:endParaRPr sz="1800">
              <a:latin typeface="Calibri"/>
              <a:ea typeface="Calibri"/>
              <a:cs typeface="Calibri"/>
              <a:sym typeface="Calibri"/>
            </a:endParaRPr>
          </a:p>
          <a:p>
            <a:pPr indent="146050" lvl="0" marL="0" marR="0" rtl="0" algn="l">
              <a:lnSpc>
                <a:spcPct val="100000"/>
              </a:lnSpc>
              <a:spcBef>
                <a:spcPts val="800"/>
              </a:spcBef>
              <a:spcAft>
                <a:spcPts val="0"/>
              </a:spcAft>
              <a:buSzPts val="2300"/>
              <a:buNone/>
            </a:pPr>
            <a:r>
              <a:t/>
            </a:r>
            <a:endParaRPr sz="2300">
              <a:solidFill>
                <a:srgbClr val="40404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SzPts val="2100"/>
              <a:buNone/>
            </a:pPr>
            <a:r>
              <a:t/>
            </a:r>
            <a:endParaRPr sz="2100">
              <a:solidFill>
                <a:srgbClr val="404040"/>
              </a:solidFill>
              <a:latin typeface="Times New Roman"/>
              <a:ea typeface="Times New Roman"/>
              <a:cs typeface="Times New Roman"/>
              <a:sym typeface="Times New Roman"/>
            </a:endParaRPr>
          </a:p>
          <a:p>
            <a:pPr indent="133350" lvl="0" marL="0" marR="0" rtl="0" algn="l">
              <a:lnSpc>
                <a:spcPct val="100000"/>
              </a:lnSpc>
              <a:spcBef>
                <a:spcPts val="0"/>
              </a:spcBef>
              <a:spcAft>
                <a:spcPts val="0"/>
              </a:spcAft>
              <a:buSzPts val="2100"/>
              <a:buNone/>
            </a:pPr>
            <a:r>
              <a:t/>
            </a:r>
            <a:endParaRPr sz="2100">
              <a:solidFill>
                <a:srgbClr val="404040"/>
              </a:solidFill>
              <a:latin typeface="Times New Roman"/>
              <a:ea typeface="Times New Roman"/>
              <a:cs typeface="Times New Roman"/>
              <a:sym typeface="Times New Roman"/>
            </a:endParaRPr>
          </a:p>
          <a:p>
            <a:pPr indent="0" lvl="0" marL="0" rtl="0" algn="l">
              <a:lnSpc>
                <a:spcPct val="100000"/>
              </a:lnSpc>
              <a:spcBef>
                <a:spcPts val="945"/>
              </a:spcBef>
              <a:spcAft>
                <a:spcPts val="0"/>
              </a:spcAft>
              <a:buSzPts val="1701"/>
              <a:buNone/>
            </a:pPr>
            <a:r>
              <a:t/>
            </a:r>
            <a:endParaRPr>
              <a:solidFill>
                <a:srgbClr val="404040"/>
              </a:solidFill>
            </a:endParaRPr>
          </a:p>
        </p:txBody>
      </p:sp>
      <p:sp>
        <p:nvSpPr>
          <p:cNvPr id="167" name="Google Shape;167;p6"/>
          <p:cNvSpPr/>
          <p:nvPr>
            <p:ph idx="12" type="sldNum"/>
          </p:nvPr>
        </p:nvSpPr>
        <p:spPr>
          <a:xfrm>
            <a:off x="10166340" y="5875358"/>
            <a:ext cx="345615" cy="345610"/>
          </a:xfrm>
          <a:prstGeom prst="ellipse">
            <a:avLst/>
          </a:prstGeom>
          <a:solidFill>
            <a:srgbClr val="1D1D1D">
              <a:alpha val="69803"/>
            </a:srgbClr>
          </a:solidFill>
          <a:ln>
            <a:noFill/>
          </a:ln>
        </p:spPr>
        <p:txBody>
          <a:bodyPr anchorCtr="0" anchor="ctr" bIns="45700" lIns="18275" spcFirstLastPara="1" rIns="18275" wrap="square" tIns="45700">
            <a:normAutofit/>
          </a:bodyPr>
          <a:lstStyle/>
          <a:p>
            <a:pPr indent="0" lvl="0" marL="0" rtl="0" algn="ctr">
              <a:lnSpc>
                <a:spcPct val="90000"/>
              </a:lnSpc>
              <a:spcBef>
                <a:spcPts val="0"/>
              </a:spcBef>
              <a:spcAft>
                <a:spcPts val="0"/>
              </a:spcAft>
              <a:buNone/>
            </a:pPr>
            <a:fld id="{00000000-1234-1234-1234-123412341234}" type="slidenum">
              <a:rPr lang="en-US"/>
              <a:t>‹#›</a:t>
            </a:fld>
            <a:endParaRPr/>
          </a:p>
        </p:txBody>
      </p:sp>
      <p:sp>
        <p:nvSpPr>
          <p:cNvPr id="168" name="Google Shape;168;p6"/>
          <p:cNvSpPr txBox="1"/>
          <p:nvPr>
            <p:ph idx="11" type="ftr"/>
          </p:nvPr>
        </p:nvSpPr>
        <p:spPr>
          <a:xfrm>
            <a:off x="1512064" y="5892639"/>
            <a:ext cx="5576163" cy="30240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March 2022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p7"/>
          <p:cNvSpPr/>
          <p:nvPr/>
        </p:nvSpPr>
        <p:spPr>
          <a:xfrm>
            <a:off x="0" y="0"/>
            <a:ext cx="11520487" cy="648017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75" name="Google Shape;175;p7"/>
          <p:cNvSpPr/>
          <p:nvPr/>
        </p:nvSpPr>
        <p:spPr>
          <a:xfrm>
            <a:off x="1180849" y="1179391"/>
            <a:ext cx="9158788" cy="412139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76" name="Google Shape;176;p7"/>
          <p:cNvSpPr/>
          <p:nvPr/>
        </p:nvSpPr>
        <p:spPr>
          <a:xfrm>
            <a:off x="1003722" y="1002267"/>
            <a:ext cx="9513043" cy="4475640"/>
          </a:xfrm>
          <a:prstGeom prst="rect">
            <a:avLst/>
          </a:prstGeom>
          <a:noFill/>
          <a:ln cap="sq" cmpd="sng" w="3175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77" name="Google Shape;177;p7"/>
          <p:cNvSpPr txBox="1"/>
          <p:nvPr>
            <p:ph type="title"/>
          </p:nvPr>
        </p:nvSpPr>
        <p:spPr>
          <a:xfrm>
            <a:off x="2108249" y="441666"/>
            <a:ext cx="7303989" cy="1123231"/>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000000"/>
              </a:buClr>
              <a:buSzPts val="2000"/>
              <a:buFont typeface="Tahoma"/>
              <a:buNone/>
            </a:pPr>
            <a:r>
              <a:rPr b="1" lang="en-US" sz="2000">
                <a:solidFill>
                  <a:srgbClr val="000000"/>
                </a:solidFill>
                <a:latin typeface="Tahoma"/>
                <a:ea typeface="Tahoma"/>
                <a:cs typeface="Tahoma"/>
                <a:sym typeface="Tahoma"/>
              </a:rPr>
              <a:t>TOPIC 2</a:t>
            </a:r>
            <a:br>
              <a:rPr lang="en-US" sz="2000">
                <a:latin typeface="Calibri"/>
                <a:ea typeface="Calibri"/>
                <a:cs typeface="Calibri"/>
                <a:sym typeface="Calibri"/>
              </a:rPr>
            </a:br>
            <a:r>
              <a:rPr lang="en-US" sz="2000">
                <a:solidFill>
                  <a:srgbClr val="4D5AA6"/>
                </a:solidFill>
                <a:latin typeface="Arial"/>
                <a:ea typeface="Arial"/>
                <a:cs typeface="Arial"/>
                <a:sym typeface="Arial"/>
              </a:rPr>
              <a:t>DESIGNING THE OPERATION</a:t>
            </a:r>
            <a:endParaRPr sz="2000"/>
          </a:p>
        </p:txBody>
      </p:sp>
      <p:sp>
        <p:nvSpPr>
          <p:cNvPr id="178" name="Google Shape;178;p7"/>
          <p:cNvSpPr txBox="1"/>
          <p:nvPr>
            <p:ph idx="1" type="body"/>
          </p:nvPr>
        </p:nvSpPr>
        <p:spPr>
          <a:xfrm>
            <a:off x="1489534" y="1787071"/>
            <a:ext cx="8412325" cy="323219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00000"/>
              </a:lnSpc>
              <a:spcBef>
                <a:spcPts val="0"/>
              </a:spcBef>
              <a:spcAft>
                <a:spcPts val="0"/>
              </a:spcAft>
              <a:buSzPct val="100000"/>
              <a:buNone/>
            </a:pPr>
            <a:r>
              <a:rPr lang="en-US" sz="1900">
                <a:solidFill>
                  <a:srgbClr val="8080E6"/>
                </a:solidFill>
                <a:latin typeface="Arial"/>
                <a:ea typeface="Arial"/>
                <a:cs typeface="Arial"/>
                <a:sym typeface="Arial"/>
              </a:rPr>
              <a:t>T </a:t>
            </a:r>
            <a:r>
              <a:rPr lang="en-US" sz="1900">
                <a:solidFill>
                  <a:srgbClr val="000000"/>
                </a:solidFill>
                <a:latin typeface="Arial"/>
                <a:ea typeface="Arial"/>
                <a:cs typeface="Arial"/>
                <a:sym typeface="Arial"/>
              </a:rPr>
              <a:t>his part of the  course at how the resources and processes of operations</a:t>
            </a:r>
            <a:endParaRPr sz="19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1900">
                <a:solidFill>
                  <a:srgbClr val="000000"/>
                </a:solidFill>
                <a:latin typeface="Arial"/>
                <a:ea typeface="Arial"/>
                <a:cs typeface="Arial"/>
                <a:sym typeface="Arial"/>
              </a:rPr>
              <a:t>are designed. By ‘design’ we mean how the overall form, arrangement and</a:t>
            </a:r>
            <a:endParaRPr sz="19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1900">
                <a:solidFill>
                  <a:srgbClr val="000000"/>
                </a:solidFill>
                <a:latin typeface="Arial"/>
                <a:ea typeface="Arial"/>
                <a:cs typeface="Arial"/>
                <a:sym typeface="Arial"/>
              </a:rPr>
              <a:t>nature of transforming resources impact on the flow of transformed resources</a:t>
            </a:r>
            <a:endParaRPr sz="19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1900">
                <a:solidFill>
                  <a:srgbClr val="000000"/>
                </a:solidFill>
                <a:latin typeface="Arial"/>
                <a:ea typeface="Arial"/>
                <a:cs typeface="Arial"/>
                <a:sym typeface="Arial"/>
              </a:rPr>
              <a:t>as they move through the operation. And that is the order in which we treat the</a:t>
            </a:r>
            <a:endParaRPr sz="19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1900">
                <a:solidFill>
                  <a:srgbClr val="000000"/>
                </a:solidFill>
                <a:latin typeface="Arial"/>
                <a:ea typeface="Arial"/>
                <a:cs typeface="Arial"/>
                <a:sym typeface="Arial"/>
              </a:rPr>
              <a:t>four key issues that concern the design of operations. The chapters in this</a:t>
            </a:r>
            <a:endParaRPr sz="19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1900">
                <a:solidFill>
                  <a:srgbClr val="000000"/>
                </a:solidFill>
                <a:latin typeface="Arial"/>
                <a:ea typeface="Arial"/>
                <a:cs typeface="Arial"/>
                <a:sym typeface="Arial"/>
              </a:rPr>
              <a:t>part.are:</a:t>
            </a:r>
            <a:endParaRPr sz="19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1900">
                <a:solidFill>
                  <a:srgbClr val="FF0000"/>
                </a:solidFill>
                <a:latin typeface="Arial"/>
                <a:ea typeface="Arial"/>
                <a:cs typeface="Arial"/>
                <a:sym typeface="Arial"/>
              </a:rPr>
              <a:t>_</a:t>
            </a:r>
            <a:r>
              <a:rPr b="1" lang="en-US" sz="1900">
                <a:solidFill>
                  <a:srgbClr val="4D5AA6"/>
                </a:solidFill>
                <a:latin typeface="Arial"/>
                <a:ea typeface="Arial"/>
                <a:cs typeface="Arial"/>
                <a:sym typeface="Arial"/>
              </a:rPr>
              <a:t>Process design</a:t>
            </a:r>
            <a:endParaRPr sz="19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1900">
                <a:solidFill>
                  <a:srgbClr val="000000"/>
                </a:solidFill>
                <a:latin typeface="Arial"/>
                <a:ea typeface="Arial"/>
                <a:cs typeface="Arial"/>
                <a:sym typeface="Arial"/>
              </a:rPr>
              <a:t>This examines various types of process, and how these ‘building blocks’ of operations are designed.</a:t>
            </a:r>
            <a:endParaRPr sz="1900">
              <a:latin typeface="Calibri"/>
              <a:ea typeface="Calibri"/>
              <a:cs typeface="Calibri"/>
              <a:sym typeface="Calibri"/>
            </a:endParaRPr>
          </a:p>
          <a:p>
            <a:pPr indent="-133771" lvl="0" marL="216003" rtl="0" algn="l">
              <a:lnSpc>
                <a:spcPct val="100000"/>
              </a:lnSpc>
              <a:spcBef>
                <a:spcPts val="945"/>
              </a:spcBef>
              <a:spcAft>
                <a:spcPts val="0"/>
              </a:spcAft>
              <a:buSzPct val="100000"/>
              <a:buNone/>
            </a:pPr>
            <a:r>
              <a:t/>
            </a:r>
            <a:endParaRPr sz="1400">
              <a:solidFill>
                <a:srgbClr val="404040"/>
              </a:solidFill>
              <a:latin typeface="Times New Roman"/>
              <a:ea typeface="Times New Roman"/>
              <a:cs typeface="Times New Roman"/>
              <a:sym typeface="Times New Roman"/>
            </a:endParaRPr>
          </a:p>
        </p:txBody>
      </p:sp>
      <p:sp>
        <p:nvSpPr>
          <p:cNvPr id="179" name="Google Shape;179;p7"/>
          <p:cNvSpPr/>
          <p:nvPr>
            <p:ph idx="12" type="sldNum"/>
          </p:nvPr>
        </p:nvSpPr>
        <p:spPr>
          <a:xfrm>
            <a:off x="10166340" y="5875358"/>
            <a:ext cx="345615" cy="345610"/>
          </a:xfrm>
          <a:prstGeom prst="ellipse">
            <a:avLst/>
          </a:prstGeom>
          <a:solidFill>
            <a:srgbClr val="1D1D1D">
              <a:alpha val="69803"/>
            </a:srgbClr>
          </a:solidFill>
          <a:ln>
            <a:noFill/>
          </a:ln>
        </p:spPr>
        <p:txBody>
          <a:bodyPr anchorCtr="0" anchor="ctr" bIns="45700" lIns="18275" spcFirstLastPara="1" rIns="18275" wrap="square" tIns="45700">
            <a:normAutofit/>
          </a:bodyPr>
          <a:lstStyle/>
          <a:p>
            <a:pPr indent="0" lvl="0" marL="0" rtl="0" algn="ctr">
              <a:lnSpc>
                <a:spcPct val="90000"/>
              </a:lnSpc>
              <a:spcBef>
                <a:spcPts val="0"/>
              </a:spcBef>
              <a:spcAft>
                <a:spcPts val="0"/>
              </a:spcAft>
              <a:buNone/>
            </a:pPr>
            <a:fld id="{00000000-1234-1234-1234-123412341234}" type="slidenum">
              <a:rPr lang="en-US"/>
              <a:t>‹#›</a:t>
            </a:fld>
            <a:endParaRPr/>
          </a:p>
        </p:txBody>
      </p:sp>
      <p:sp>
        <p:nvSpPr>
          <p:cNvPr id="180" name="Google Shape;180;p7"/>
          <p:cNvSpPr txBox="1"/>
          <p:nvPr>
            <p:ph idx="11" type="ftr"/>
          </p:nvPr>
        </p:nvSpPr>
        <p:spPr>
          <a:xfrm>
            <a:off x="1512064" y="5892639"/>
            <a:ext cx="5576163" cy="30240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March 2022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p8"/>
          <p:cNvSpPr/>
          <p:nvPr/>
        </p:nvSpPr>
        <p:spPr>
          <a:xfrm>
            <a:off x="0" y="0"/>
            <a:ext cx="11520487" cy="648017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87" name="Google Shape;187;p8"/>
          <p:cNvSpPr/>
          <p:nvPr/>
        </p:nvSpPr>
        <p:spPr>
          <a:xfrm>
            <a:off x="1180849" y="1179391"/>
            <a:ext cx="9158788" cy="412139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88" name="Google Shape;188;p8"/>
          <p:cNvSpPr/>
          <p:nvPr/>
        </p:nvSpPr>
        <p:spPr>
          <a:xfrm>
            <a:off x="1003722" y="1002267"/>
            <a:ext cx="9513043" cy="4475640"/>
          </a:xfrm>
          <a:prstGeom prst="rect">
            <a:avLst/>
          </a:prstGeom>
          <a:noFill/>
          <a:ln cap="sq" cmpd="sng" w="3175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89" name="Google Shape;189;p8"/>
          <p:cNvSpPr txBox="1"/>
          <p:nvPr>
            <p:ph type="title"/>
          </p:nvPr>
        </p:nvSpPr>
        <p:spPr>
          <a:xfrm>
            <a:off x="2108249" y="441666"/>
            <a:ext cx="7303989" cy="1123231"/>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000000"/>
              </a:buClr>
              <a:buSzPts val="2000"/>
              <a:buFont typeface="Tahoma"/>
              <a:buNone/>
            </a:pPr>
            <a:r>
              <a:rPr b="1" lang="en-US" sz="2000">
                <a:solidFill>
                  <a:srgbClr val="000000"/>
                </a:solidFill>
                <a:latin typeface="Tahoma"/>
                <a:ea typeface="Tahoma"/>
                <a:cs typeface="Tahoma"/>
                <a:sym typeface="Tahoma"/>
              </a:rPr>
              <a:t>TOPIC 2</a:t>
            </a:r>
            <a:br>
              <a:rPr lang="en-US" sz="2000">
                <a:latin typeface="Calibri"/>
                <a:ea typeface="Calibri"/>
                <a:cs typeface="Calibri"/>
                <a:sym typeface="Calibri"/>
              </a:rPr>
            </a:br>
            <a:r>
              <a:rPr lang="en-US" sz="2000">
                <a:solidFill>
                  <a:srgbClr val="4D5AA6"/>
                </a:solidFill>
                <a:latin typeface="Arial"/>
                <a:ea typeface="Arial"/>
                <a:cs typeface="Arial"/>
                <a:sym typeface="Arial"/>
              </a:rPr>
              <a:t>DESIGNING THE OPERATION</a:t>
            </a:r>
            <a:endParaRPr b="1" sz="2000">
              <a:latin typeface="Times New Roman"/>
              <a:ea typeface="Times New Roman"/>
              <a:cs typeface="Times New Roman"/>
              <a:sym typeface="Times New Roman"/>
            </a:endParaRPr>
          </a:p>
        </p:txBody>
      </p:sp>
      <p:sp>
        <p:nvSpPr>
          <p:cNvPr id="190" name="Google Shape;190;p8"/>
          <p:cNvSpPr txBox="1"/>
          <p:nvPr>
            <p:ph idx="1" type="body"/>
          </p:nvPr>
        </p:nvSpPr>
        <p:spPr>
          <a:xfrm>
            <a:off x="1242680" y="1742021"/>
            <a:ext cx="9035126" cy="3558762"/>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00000"/>
              </a:lnSpc>
              <a:spcBef>
                <a:spcPts val="0"/>
              </a:spcBef>
              <a:spcAft>
                <a:spcPts val="0"/>
              </a:spcAft>
              <a:buSzPct val="100000"/>
              <a:buNone/>
            </a:pPr>
            <a:r>
              <a:rPr lang="en-US" sz="2300">
                <a:solidFill>
                  <a:srgbClr val="FF0000"/>
                </a:solidFill>
                <a:latin typeface="Arial"/>
                <a:ea typeface="Arial"/>
                <a:cs typeface="Arial"/>
                <a:sym typeface="Arial"/>
              </a:rPr>
              <a:t>_ </a:t>
            </a:r>
            <a:r>
              <a:rPr b="1" lang="en-US" sz="2300">
                <a:solidFill>
                  <a:srgbClr val="4D5AA6"/>
                </a:solidFill>
                <a:latin typeface="Arial"/>
                <a:ea typeface="Arial"/>
                <a:cs typeface="Arial"/>
                <a:sym typeface="Arial"/>
              </a:rPr>
              <a:t>The layout and look of facilities</a:t>
            </a:r>
            <a:endParaRPr sz="23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2300">
                <a:solidFill>
                  <a:srgbClr val="000000"/>
                </a:solidFill>
                <a:latin typeface="Arial"/>
                <a:ea typeface="Arial"/>
                <a:cs typeface="Arial"/>
                <a:sym typeface="Arial"/>
              </a:rPr>
              <a:t>This looks at how different ways of arranging physical facilities affect the nature of flow through the operation.</a:t>
            </a:r>
            <a:endParaRPr sz="23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2300">
                <a:solidFill>
                  <a:srgbClr val="FF0000"/>
                </a:solidFill>
                <a:latin typeface="Arial"/>
                <a:ea typeface="Arial"/>
                <a:cs typeface="Arial"/>
                <a:sym typeface="Arial"/>
              </a:rPr>
              <a:t>_ </a:t>
            </a:r>
            <a:r>
              <a:rPr b="1" lang="en-US" sz="2300">
                <a:solidFill>
                  <a:srgbClr val="4D5AA6"/>
                </a:solidFill>
                <a:latin typeface="Arial"/>
                <a:ea typeface="Arial"/>
                <a:cs typeface="Arial"/>
                <a:sym typeface="Arial"/>
              </a:rPr>
              <a:t>Process technology</a:t>
            </a:r>
            <a:endParaRPr sz="23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2300">
                <a:solidFill>
                  <a:srgbClr val="000000"/>
                </a:solidFill>
                <a:latin typeface="Arial"/>
                <a:ea typeface="Arial"/>
                <a:cs typeface="Arial"/>
                <a:sym typeface="Arial"/>
              </a:rPr>
              <a:t>This describes how the effectiveness of operations is influenced by the fast-moving developments in process technology.</a:t>
            </a:r>
            <a:endParaRPr sz="23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2300">
                <a:solidFill>
                  <a:srgbClr val="FF0000"/>
                </a:solidFill>
                <a:latin typeface="Arial"/>
                <a:ea typeface="Arial"/>
                <a:cs typeface="Arial"/>
                <a:sym typeface="Arial"/>
              </a:rPr>
              <a:t>_ </a:t>
            </a:r>
            <a:r>
              <a:rPr b="1" lang="en-US" sz="2300">
                <a:solidFill>
                  <a:srgbClr val="4D5AA6"/>
                </a:solidFill>
                <a:latin typeface="Arial"/>
                <a:ea typeface="Arial"/>
                <a:cs typeface="Arial"/>
                <a:sym typeface="Arial"/>
              </a:rPr>
              <a:t>People in operations</a:t>
            </a:r>
            <a:endParaRPr sz="2300">
              <a:latin typeface="Calibri"/>
              <a:ea typeface="Calibri"/>
              <a:cs typeface="Calibri"/>
              <a:sym typeface="Calibri"/>
            </a:endParaRPr>
          </a:p>
          <a:p>
            <a:pPr indent="0" lvl="0" marL="0" rtl="0" algn="l">
              <a:lnSpc>
                <a:spcPct val="100000"/>
              </a:lnSpc>
              <a:spcBef>
                <a:spcPts val="945"/>
              </a:spcBef>
              <a:spcAft>
                <a:spcPts val="0"/>
              </a:spcAft>
              <a:buSzPct val="100000"/>
              <a:buNone/>
            </a:pPr>
            <a:r>
              <a:rPr lang="en-US" sz="2300">
                <a:solidFill>
                  <a:srgbClr val="000000"/>
                </a:solidFill>
                <a:latin typeface="Arial"/>
                <a:ea typeface="Arial"/>
                <a:cs typeface="Arial"/>
                <a:sym typeface="Arial"/>
              </a:rPr>
              <a:t>This looks at the elements of human resource management that are traditionally seen as being directly within the sphere of operations management.</a:t>
            </a:r>
            <a:r>
              <a:rPr lang="en-US" sz="2300">
                <a:solidFill>
                  <a:srgbClr val="FFFFFF"/>
                </a:solidFill>
                <a:latin typeface="Arial"/>
                <a:ea typeface="Arial"/>
                <a:cs typeface="Arial"/>
                <a:sym typeface="Arial"/>
              </a:rPr>
              <a:t> he o</a:t>
            </a:r>
            <a:endParaRPr sz="2300">
              <a:solidFill>
                <a:srgbClr val="404040"/>
              </a:solidFill>
              <a:latin typeface="Calibri"/>
              <a:ea typeface="Calibri"/>
              <a:cs typeface="Calibri"/>
              <a:sym typeface="Calibri"/>
            </a:endParaRPr>
          </a:p>
          <a:p>
            <a:pPr indent="0" lvl="0" marL="0" rtl="0" algn="l">
              <a:lnSpc>
                <a:spcPct val="90000"/>
              </a:lnSpc>
              <a:spcBef>
                <a:spcPts val="945"/>
              </a:spcBef>
              <a:spcAft>
                <a:spcPts val="0"/>
              </a:spcAft>
              <a:buSzPct val="100000"/>
              <a:buNone/>
            </a:pPr>
            <a:r>
              <a:t/>
            </a:r>
            <a:endParaRPr sz="1300">
              <a:solidFill>
                <a:srgbClr val="404040"/>
              </a:solidFill>
            </a:endParaRPr>
          </a:p>
        </p:txBody>
      </p:sp>
      <p:sp>
        <p:nvSpPr>
          <p:cNvPr id="191" name="Google Shape;191;p8"/>
          <p:cNvSpPr/>
          <p:nvPr>
            <p:ph idx="12" type="sldNum"/>
          </p:nvPr>
        </p:nvSpPr>
        <p:spPr>
          <a:xfrm>
            <a:off x="10166340" y="5875358"/>
            <a:ext cx="345615" cy="345610"/>
          </a:xfrm>
          <a:prstGeom prst="ellipse">
            <a:avLst/>
          </a:prstGeom>
          <a:solidFill>
            <a:srgbClr val="1D1D1D">
              <a:alpha val="69803"/>
            </a:srgbClr>
          </a:solidFill>
          <a:ln>
            <a:noFill/>
          </a:ln>
        </p:spPr>
        <p:txBody>
          <a:bodyPr anchorCtr="0" anchor="ctr" bIns="45700" lIns="18275" spcFirstLastPara="1" rIns="18275" wrap="square" tIns="45700">
            <a:normAutofit/>
          </a:bodyPr>
          <a:lstStyle/>
          <a:p>
            <a:pPr indent="0" lvl="0" marL="0" rtl="0" algn="ctr">
              <a:lnSpc>
                <a:spcPct val="90000"/>
              </a:lnSpc>
              <a:spcBef>
                <a:spcPts val="0"/>
              </a:spcBef>
              <a:spcAft>
                <a:spcPts val="0"/>
              </a:spcAft>
              <a:buNone/>
            </a:pPr>
            <a:fld id="{00000000-1234-1234-1234-123412341234}" type="slidenum">
              <a:rPr lang="en-US"/>
              <a:t>‹#›</a:t>
            </a:fld>
            <a:endParaRPr/>
          </a:p>
        </p:txBody>
      </p:sp>
      <p:sp>
        <p:nvSpPr>
          <p:cNvPr id="192" name="Google Shape;192;p8"/>
          <p:cNvSpPr txBox="1"/>
          <p:nvPr>
            <p:ph idx="11" type="ftr"/>
          </p:nvPr>
        </p:nvSpPr>
        <p:spPr>
          <a:xfrm>
            <a:off x="1512064" y="5892639"/>
            <a:ext cx="5576163" cy="30240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March 2022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97" name="Shape 197"/>
        <p:cNvGrpSpPr/>
        <p:nvPr/>
      </p:nvGrpSpPr>
      <p:grpSpPr>
        <a:xfrm>
          <a:off x="0" y="0"/>
          <a:ext cx="0" cy="0"/>
          <a:chOff x="0" y="0"/>
          <a:chExt cx="0" cy="0"/>
        </a:xfrm>
      </p:grpSpPr>
      <p:sp>
        <p:nvSpPr>
          <p:cNvPr id="198" name="Google Shape;198;p9"/>
          <p:cNvSpPr txBox="1"/>
          <p:nvPr>
            <p:ph idx="1" type="body"/>
          </p:nvPr>
        </p:nvSpPr>
        <p:spPr>
          <a:xfrm>
            <a:off x="1242680" y="1742021"/>
            <a:ext cx="9035126" cy="3558762"/>
          </a:xfrm>
          <a:prstGeom prst="rect">
            <a:avLst/>
          </a:prstGeom>
          <a:solidFill>
            <a:schemeClr val="lt1"/>
          </a:solid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300"/>
              <a:buNone/>
            </a:pPr>
            <a:r>
              <a:t/>
            </a:r>
            <a:endParaRPr sz="2300">
              <a:solidFill>
                <a:srgbClr val="404040"/>
              </a:solidFill>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00801A"/>
                </a:solidFill>
                <a:latin typeface="Arial"/>
                <a:ea typeface="Arial"/>
                <a:cs typeface="Arial"/>
                <a:sym typeface="Arial"/>
              </a:rPr>
              <a:t>A </a:t>
            </a:r>
            <a:r>
              <a:rPr lang="en-US" sz="1800">
                <a:solidFill>
                  <a:srgbClr val="000000"/>
                </a:solidFill>
                <a:latin typeface="Arial"/>
                <a:ea typeface="Arial"/>
                <a:cs typeface="Arial"/>
                <a:sym typeface="Arial"/>
              </a:rPr>
              <a:t>ll the activities involved in the design of an operation should have</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000000"/>
                </a:solidFill>
                <a:latin typeface="Arial"/>
                <a:ea typeface="Arial"/>
                <a:cs typeface="Arial"/>
                <a:sym typeface="Arial"/>
              </a:rPr>
              <a:t>provided the nature and shape of the transforming resources that are</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000000"/>
                </a:solidFill>
                <a:latin typeface="Arial"/>
                <a:ea typeface="Arial"/>
                <a:cs typeface="Arial"/>
                <a:sym typeface="Arial"/>
              </a:rPr>
              <a:t>capable of satisfying customers’ demands. Products and services then have to</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000000"/>
                </a:solidFill>
                <a:latin typeface="Arial"/>
                <a:ea typeface="Arial"/>
                <a:cs typeface="Arial"/>
                <a:sym typeface="Arial"/>
              </a:rPr>
              <a:t>be created and delivered to customers. This is done by planning and controlling</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000000"/>
                </a:solidFill>
                <a:latin typeface="Arial"/>
                <a:ea typeface="Arial"/>
                <a:cs typeface="Arial"/>
                <a:sym typeface="Arial"/>
              </a:rPr>
              <a:t>the activities of the transforming resources on a day-to-day basis to ensure the</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000000"/>
                </a:solidFill>
                <a:latin typeface="Arial"/>
                <a:ea typeface="Arial"/>
                <a:cs typeface="Arial"/>
                <a:sym typeface="Arial"/>
              </a:rPr>
              <a:t>appropriate supply of products and services to meet the requirements of the</a:t>
            </a:r>
            <a:endParaRPr sz="1800">
              <a:latin typeface="Calibri"/>
              <a:ea typeface="Calibri"/>
              <a:cs typeface="Calibri"/>
              <a:sym typeface="Calibri"/>
            </a:endParaRPr>
          </a:p>
          <a:p>
            <a:pPr indent="0" lvl="0" marL="0" rtl="0" algn="l">
              <a:lnSpc>
                <a:spcPct val="100000"/>
              </a:lnSpc>
              <a:spcBef>
                <a:spcPts val="945"/>
              </a:spcBef>
              <a:spcAft>
                <a:spcPts val="0"/>
              </a:spcAft>
              <a:buSzPts val="1800"/>
              <a:buNone/>
            </a:pPr>
            <a:r>
              <a:rPr lang="en-US" sz="1800">
                <a:solidFill>
                  <a:srgbClr val="000000"/>
                </a:solidFill>
                <a:latin typeface="Arial"/>
                <a:ea typeface="Arial"/>
                <a:cs typeface="Arial"/>
                <a:sym typeface="Arial"/>
              </a:rPr>
              <a:t>market. This part of the book will look at six different aspects of planning and</a:t>
            </a:r>
            <a:endParaRPr sz="1800">
              <a:latin typeface="Calibri"/>
              <a:ea typeface="Calibri"/>
              <a:cs typeface="Calibri"/>
              <a:sym typeface="Calibri"/>
            </a:endParaRPr>
          </a:p>
          <a:p>
            <a:pPr indent="0" lvl="0" marL="0" rtl="0" algn="l">
              <a:lnSpc>
                <a:spcPct val="90000"/>
              </a:lnSpc>
              <a:spcBef>
                <a:spcPts val="945"/>
              </a:spcBef>
              <a:spcAft>
                <a:spcPts val="0"/>
              </a:spcAft>
              <a:buSzPts val="1300"/>
              <a:buNone/>
            </a:pPr>
            <a:r>
              <a:t/>
            </a:r>
            <a:endParaRPr sz="1300">
              <a:solidFill>
                <a:srgbClr val="404040"/>
              </a:solidFill>
            </a:endParaRPr>
          </a:p>
        </p:txBody>
      </p:sp>
      <p:sp>
        <p:nvSpPr>
          <p:cNvPr id="199" name="Google Shape;199;p9"/>
          <p:cNvSpPr txBox="1"/>
          <p:nvPr>
            <p:ph type="title"/>
          </p:nvPr>
        </p:nvSpPr>
        <p:spPr>
          <a:xfrm>
            <a:off x="2108248" y="884478"/>
            <a:ext cx="7303989" cy="1123231"/>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000000"/>
              </a:buClr>
              <a:buSzPts val="2000"/>
              <a:buFont typeface="Tahoma"/>
              <a:buNone/>
            </a:pPr>
            <a:r>
              <a:rPr b="1" lang="en-US" sz="2000">
                <a:solidFill>
                  <a:srgbClr val="000000"/>
                </a:solidFill>
                <a:latin typeface="Tahoma"/>
                <a:ea typeface="Tahoma"/>
                <a:cs typeface="Tahoma"/>
                <a:sym typeface="Tahoma"/>
              </a:rPr>
              <a:t>TOPIC 3</a:t>
            </a:r>
            <a:br>
              <a:rPr lang="en-US" sz="2000">
                <a:latin typeface="Calibri"/>
                <a:ea typeface="Calibri"/>
                <a:cs typeface="Calibri"/>
                <a:sym typeface="Calibri"/>
              </a:rPr>
            </a:br>
            <a:r>
              <a:rPr lang="en-US" sz="2000">
                <a:solidFill>
                  <a:srgbClr val="00801A"/>
                </a:solidFill>
                <a:latin typeface="Arial"/>
                <a:ea typeface="Arial"/>
                <a:cs typeface="Arial"/>
                <a:sym typeface="Arial"/>
              </a:rPr>
              <a:t>DELIVER</a:t>
            </a:r>
            <a:endParaRPr b="1" sz="2000">
              <a:latin typeface="Times New Roman"/>
              <a:ea typeface="Times New Roman"/>
              <a:cs typeface="Times New Roman"/>
              <a:sym typeface="Times New Roman"/>
            </a:endParaRPr>
          </a:p>
        </p:txBody>
      </p:sp>
      <p:sp>
        <p:nvSpPr>
          <p:cNvPr id="200" name="Google Shape;200;p9"/>
          <p:cNvSpPr/>
          <p:nvPr>
            <p:ph idx="12" type="sldNum"/>
          </p:nvPr>
        </p:nvSpPr>
        <p:spPr>
          <a:xfrm>
            <a:off x="10166340" y="5875358"/>
            <a:ext cx="345615" cy="345610"/>
          </a:xfrm>
          <a:prstGeom prst="ellipse">
            <a:avLst/>
          </a:prstGeom>
          <a:solidFill>
            <a:srgbClr val="1D1D1D">
              <a:alpha val="69803"/>
            </a:srgbClr>
          </a:solidFill>
          <a:ln>
            <a:noFill/>
          </a:ln>
        </p:spPr>
        <p:txBody>
          <a:bodyPr anchorCtr="0" anchor="ctr" bIns="45700" lIns="18275" spcFirstLastPara="1" rIns="18275" wrap="square" tIns="45700">
            <a:normAutofit/>
          </a:bodyPr>
          <a:lstStyle/>
          <a:p>
            <a:pPr indent="0" lvl="0" marL="0" rtl="0" algn="ctr">
              <a:lnSpc>
                <a:spcPct val="90000"/>
              </a:lnSpc>
              <a:spcBef>
                <a:spcPts val="0"/>
              </a:spcBef>
              <a:spcAft>
                <a:spcPts val="0"/>
              </a:spcAft>
              <a:buNone/>
            </a:pPr>
            <a:fld id="{00000000-1234-1234-1234-123412341234}" type="slidenum">
              <a:rPr lang="en-US"/>
              <a:t>‹#›</a:t>
            </a:fld>
            <a:endParaRPr/>
          </a:p>
        </p:txBody>
      </p:sp>
      <p:sp>
        <p:nvSpPr>
          <p:cNvPr id="201" name="Google Shape;201;p9"/>
          <p:cNvSpPr txBox="1"/>
          <p:nvPr>
            <p:ph idx="11" type="ftr"/>
          </p:nvPr>
        </p:nvSpPr>
        <p:spPr>
          <a:xfrm>
            <a:off x="1512064" y="5892639"/>
            <a:ext cx="5576163" cy="30240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March 2022</a:t>
            </a:r>
            <a:endParaRPr/>
          </a:p>
        </p:txBody>
      </p:sp>
      <p:sp>
        <p:nvSpPr>
          <p:cNvPr id="202" name="Google Shape;202;p9"/>
          <p:cNvSpPr/>
          <p:nvPr/>
        </p:nvSpPr>
        <p:spPr>
          <a:xfrm>
            <a:off x="1100885" y="1575165"/>
            <a:ext cx="9318713" cy="3892473"/>
          </a:xfrm>
          <a:prstGeom prst="rect">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xmlns:r="http://schemas.openxmlformats.org/officeDocument/2006/relationships"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2021-06-01T08:52:26Z</dcterms:created>
  <dc:creator>Windows User</dc:creator>
</cp:coreProperties>
</file>