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24"/>
  </p:notesMasterIdLst>
  <p:handoutMasterIdLst>
    <p:handoutMasterId r:id="rId25"/>
  </p:handoutMasterIdLst>
  <p:sldIdLst>
    <p:sldId id="256" r:id="rId2"/>
    <p:sldId id="456" r:id="rId3"/>
    <p:sldId id="461" r:id="rId4"/>
    <p:sldId id="480" r:id="rId5"/>
    <p:sldId id="481" r:id="rId6"/>
    <p:sldId id="482" r:id="rId7"/>
    <p:sldId id="460" r:id="rId8"/>
    <p:sldId id="479" r:id="rId9"/>
    <p:sldId id="462" r:id="rId10"/>
    <p:sldId id="463" r:id="rId11"/>
    <p:sldId id="483" r:id="rId12"/>
    <p:sldId id="469" r:id="rId13"/>
    <p:sldId id="470" r:id="rId14"/>
    <p:sldId id="472" r:id="rId15"/>
    <p:sldId id="473" r:id="rId16"/>
    <p:sldId id="474" r:id="rId17"/>
    <p:sldId id="484" r:id="rId18"/>
    <p:sldId id="397" r:id="rId19"/>
    <p:sldId id="448" r:id="rId20"/>
    <p:sldId id="475" r:id="rId21"/>
    <p:sldId id="477" r:id="rId22"/>
    <p:sldId id="478" r:id="rId23"/>
  </p:sldIdLst>
  <p:sldSz cx="9144000" cy="6858000" type="screen4x3"/>
  <p:notesSz cx="6858000" cy="9144000"/>
  <p:custDataLst>
    <p:tags r:id="rId26"/>
  </p:custDataLst>
  <p:defaultTextStyle>
    <a:defPPr>
      <a:defRPr lang="it-IT"/>
    </a:defPPr>
    <a:lvl1pPr algn="l" rtl="0" eaLnBrk="0" fontAlgn="base" hangingPunct="0">
      <a:spcBef>
        <a:spcPct val="0"/>
      </a:spcBef>
      <a:spcAft>
        <a:spcPct val="0"/>
      </a:spcAft>
      <a:defRPr sz="2400" kern="1200">
        <a:solidFill>
          <a:schemeClr val="tx1"/>
        </a:solidFill>
        <a:latin typeface="Lucida Grande" pitchFamily="8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Lucida Grande" pitchFamily="8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Lucida Grande" pitchFamily="8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Lucida Grande" pitchFamily="8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Lucida Grande" pitchFamily="84" charset="0"/>
        <a:ea typeface="ＭＳ Ｐゴシック" pitchFamily="34" charset="-128"/>
        <a:cs typeface="+mn-cs"/>
      </a:defRPr>
    </a:lvl5pPr>
    <a:lvl6pPr marL="2286000" algn="l" defTabSz="914400" rtl="0" eaLnBrk="1" latinLnBrk="0" hangingPunct="1">
      <a:defRPr sz="2400" kern="1200">
        <a:solidFill>
          <a:schemeClr val="tx1"/>
        </a:solidFill>
        <a:latin typeface="Lucida Grande" pitchFamily="84" charset="0"/>
        <a:ea typeface="ＭＳ Ｐゴシック" pitchFamily="34" charset="-128"/>
        <a:cs typeface="+mn-cs"/>
      </a:defRPr>
    </a:lvl6pPr>
    <a:lvl7pPr marL="2743200" algn="l" defTabSz="914400" rtl="0" eaLnBrk="1" latinLnBrk="0" hangingPunct="1">
      <a:defRPr sz="2400" kern="1200">
        <a:solidFill>
          <a:schemeClr val="tx1"/>
        </a:solidFill>
        <a:latin typeface="Lucida Grande" pitchFamily="84" charset="0"/>
        <a:ea typeface="ＭＳ Ｐゴシック" pitchFamily="34" charset="-128"/>
        <a:cs typeface="+mn-cs"/>
      </a:defRPr>
    </a:lvl7pPr>
    <a:lvl8pPr marL="3200400" algn="l" defTabSz="914400" rtl="0" eaLnBrk="1" latinLnBrk="0" hangingPunct="1">
      <a:defRPr sz="2400" kern="1200">
        <a:solidFill>
          <a:schemeClr val="tx1"/>
        </a:solidFill>
        <a:latin typeface="Lucida Grande" pitchFamily="84" charset="0"/>
        <a:ea typeface="ＭＳ Ｐゴシック" pitchFamily="34" charset="-128"/>
        <a:cs typeface="+mn-cs"/>
      </a:defRPr>
    </a:lvl8pPr>
    <a:lvl9pPr marL="3657600" algn="l" defTabSz="914400" rtl="0" eaLnBrk="1" latinLnBrk="0" hangingPunct="1">
      <a:defRPr sz="2400" kern="1200">
        <a:solidFill>
          <a:schemeClr val="tx1"/>
        </a:solidFill>
        <a:latin typeface="Lucida Grande" pitchFamily="8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4878"/>
    <a:srgbClr val="660066"/>
    <a:srgbClr val="36ABBE"/>
    <a:srgbClr val="006600"/>
    <a:srgbClr val="009900"/>
    <a:srgbClr val="00CC00"/>
    <a:srgbClr val="99CC00"/>
    <a:srgbClr val="7ABC32"/>
    <a:srgbClr val="BD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908A11-9A7C-4D8A-B7B5-E508710984D5}" v="2" dt="2021-09-29T11:24:26.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0" autoAdjust="0"/>
    <p:restoredTop sz="91204" autoAdjust="0"/>
  </p:normalViewPr>
  <p:slideViewPr>
    <p:cSldViewPr>
      <p:cViewPr varScale="1">
        <p:scale>
          <a:sx n="78" d="100"/>
          <a:sy n="78" d="100"/>
        </p:scale>
        <p:origin x="164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1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Fasciani" userId="c1af2e231f1b338e" providerId="LiveId" clId="{B6908A11-9A7C-4D8A-B7B5-E508710984D5}"/>
    <pc:docChg chg="custSel delSld modSld sldOrd delMainMaster">
      <pc:chgData name="Monica Fasciani" userId="c1af2e231f1b338e" providerId="LiveId" clId="{B6908A11-9A7C-4D8A-B7B5-E508710984D5}" dt="2021-09-29T11:27:22.908" v="162" actId="255"/>
      <pc:docMkLst>
        <pc:docMk/>
      </pc:docMkLst>
      <pc:sldChg chg="modSp mod">
        <pc:chgData name="Monica Fasciani" userId="c1af2e231f1b338e" providerId="LiveId" clId="{B6908A11-9A7C-4D8A-B7B5-E508710984D5}" dt="2021-09-29T09:33:47.890" v="157" actId="20577"/>
        <pc:sldMkLst>
          <pc:docMk/>
          <pc:sldMk cId="511216811" sldId="397"/>
        </pc:sldMkLst>
        <pc:spChg chg="mod">
          <ac:chgData name="Monica Fasciani" userId="c1af2e231f1b338e" providerId="LiveId" clId="{B6908A11-9A7C-4D8A-B7B5-E508710984D5}" dt="2021-09-29T09:33:47.890" v="157" actId="20577"/>
          <ac:spMkLst>
            <pc:docMk/>
            <pc:sldMk cId="511216811" sldId="397"/>
            <ac:spMk id="285" creationId="{00000000-0000-0000-0000-000000000000}"/>
          </ac:spMkLst>
        </pc:spChg>
      </pc:sldChg>
      <pc:sldChg chg="del">
        <pc:chgData name="Monica Fasciani" userId="c1af2e231f1b338e" providerId="LiveId" clId="{B6908A11-9A7C-4D8A-B7B5-E508710984D5}" dt="2021-09-29T09:34:06.532" v="158" actId="2696"/>
        <pc:sldMkLst>
          <pc:docMk/>
          <pc:sldMk cId="265657921" sldId="443"/>
        </pc:sldMkLst>
      </pc:sldChg>
      <pc:sldChg chg="del">
        <pc:chgData name="Monica Fasciani" userId="c1af2e231f1b338e" providerId="LiveId" clId="{B6908A11-9A7C-4D8A-B7B5-E508710984D5}" dt="2021-09-29T09:34:06.532" v="158" actId="2696"/>
        <pc:sldMkLst>
          <pc:docMk/>
          <pc:sldMk cId="729965236" sldId="453"/>
        </pc:sldMkLst>
      </pc:sldChg>
      <pc:sldChg chg="del">
        <pc:chgData name="Monica Fasciani" userId="c1af2e231f1b338e" providerId="LiveId" clId="{B6908A11-9A7C-4D8A-B7B5-E508710984D5}" dt="2021-09-29T09:34:06.532" v="158" actId="2696"/>
        <pc:sldMkLst>
          <pc:docMk/>
          <pc:sldMk cId="3660499710" sldId="454"/>
        </pc:sldMkLst>
      </pc:sldChg>
      <pc:sldChg chg="del">
        <pc:chgData name="Monica Fasciani" userId="c1af2e231f1b338e" providerId="LiveId" clId="{B6908A11-9A7C-4D8A-B7B5-E508710984D5}" dt="2021-09-29T09:34:06.532" v="158" actId="2696"/>
        <pc:sldMkLst>
          <pc:docMk/>
          <pc:sldMk cId="3054212328" sldId="459"/>
        </pc:sldMkLst>
      </pc:sldChg>
      <pc:sldChg chg="ord">
        <pc:chgData name="Monica Fasciani" userId="c1af2e231f1b338e" providerId="LiveId" clId="{B6908A11-9A7C-4D8A-B7B5-E508710984D5}" dt="2021-09-29T08:57:52.768" v="19"/>
        <pc:sldMkLst>
          <pc:docMk/>
          <pc:sldMk cId="960354512" sldId="460"/>
        </pc:sldMkLst>
      </pc:sldChg>
      <pc:sldChg chg="del">
        <pc:chgData name="Monica Fasciani" userId="c1af2e231f1b338e" providerId="LiveId" clId="{B6908A11-9A7C-4D8A-B7B5-E508710984D5}" dt="2021-09-29T09:34:06.532" v="158" actId="2696"/>
        <pc:sldMkLst>
          <pc:docMk/>
          <pc:sldMk cId="113620962" sldId="464"/>
        </pc:sldMkLst>
      </pc:sldChg>
      <pc:sldChg chg="del">
        <pc:chgData name="Monica Fasciani" userId="c1af2e231f1b338e" providerId="LiveId" clId="{B6908A11-9A7C-4D8A-B7B5-E508710984D5}" dt="2021-09-29T09:34:06.532" v="158" actId="2696"/>
        <pc:sldMkLst>
          <pc:docMk/>
          <pc:sldMk cId="434454852" sldId="465"/>
        </pc:sldMkLst>
      </pc:sldChg>
      <pc:sldChg chg="del">
        <pc:chgData name="Monica Fasciani" userId="c1af2e231f1b338e" providerId="LiveId" clId="{B6908A11-9A7C-4D8A-B7B5-E508710984D5}" dt="2021-09-29T09:34:06.532" v="158" actId="2696"/>
        <pc:sldMkLst>
          <pc:docMk/>
          <pc:sldMk cId="2088054752" sldId="466"/>
        </pc:sldMkLst>
      </pc:sldChg>
      <pc:sldChg chg="del">
        <pc:chgData name="Monica Fasciani" userId="c1af2e231f1b338e" providerId="LiveId" clId="{B6908A11-9A7C-4D8A-B7B5-E508710984D5}" dt="2021-09-29T09:34:06.532" v="158" actId="2696"/>
        <pc:sldMkLst>
          <pc:docMk/>
          <pc:sldMk cId="4175034309" sldId="467"/>
        </pc:sldMkLst>
      </pc:sldChg>
      <pc:sldChg chg="del">
        <pc:chgData name="Monica Fasciani" userId="c1af2e231f1b338e" providerId="LiveId" clId="{B6908A11-9A7C-4D8A-B7B5-E508710984D5}" dt="2021-09-29T09:34:06.532" v="158" actId="2696"/>
        <pc:sldMkLst>
          <pc:docMk/>
          <pc:sldMk cId="2197703614" sldId="468"/>
        </pc:sldMkLst>
      </pc:sldChg>
      <pc:sldChg chg="del">
        <pc:chgData name="Monica Fasciani" userId="c1af2e231f1b338e" providerId="LiveId" clId="{B6908A11-9A7C-4D8A-B7B5-E508710984D5}" dt="2021-09-29T09:34:06.532" v="158" actId="2696"/>
        <pc:sldMkLst>
          <pc:docMk/>
          <pc:sldMk cId="70508570" sldId="471"/>
        </pc:sldMkLst>
      </pc:sldChg>
      <pc:sldChg chg="modSp mod">
        <pc:chgData name="Monica Fasciani" userId="c1af2e231f1b338e" providerId="LiveId" clId="{B6908A11-9A7C-4D8A-B7B5-E508710984D5}" dt="2021-09-29T08:43:51.597" v="15" actId="207"/>
        <pc:sldMkLst>
          <pc:docMk/>
          <pc:sldMk cId="3866332111" sldId="473"/>
        </pc:sldMkLst>
        <pc:spChg chg="mod">
          <ac:chgData name="Monica Fasciani" userId="c1af2e231f1b338e" providerId="LiveId" clId="{B6908A11-9A7C-4D8A-B7B5-E508710984D5}" dt="2021-09-29T08:43:51.597" v="15" actId="207"/>
          <ac:spMkLst>
            <pc:docMk/>
            <pc:sldMk cId="3866332111" sldId="473"/>
            <ac:spMk id="10" creationId="{00000000-0000-0000-0000-000000000000}"/>
          </ac:spMkLst>
        </pc:spChg>
      </pc:sldChg>
      <pc:sldChg chg="modSp mod">
        <pc:chgData name="Monica Fasciani" userId="c1af2e231f1b338e" providerId="LiveId" clId="{B6908A11-9A7C-4D8A-B7B5-E508710984D5}" dt="2021-09-29T11:24:06.213" v="160" actId="255"/>
        <pc:sldMkLst>
          <pc:docMk/>
          <pc:sldMk cId="421582343" sldId="479"/>
        </pc:sldMkLst>
        <pc:spChg chg="mod">
          <ac:chgData name="Monica Fasciani" userId="c1af2e231f1b338e" providerId="LiveId" clId="{B6908A11-9A7C-4D8A-B7B5-E508710984D5}" dt="2021-09-29T11:24:06.213" v="160" actId="255"/>
          <ac:spMkLst>
            <pc:docMk/>
            <pc:sldMk cId="421582343" sldId="479"/>
            <ac:spMk id="7" creationId="{00000000-0000-0000-0000-000000000000}"/>
          </ac:spMkLst>
        </pc:spChg>
      </pc:sldChg>
      <pc:sldChg chg="addSp modSp mod">
        <pc:chgData name="Monica Fasciani" userId="c1af2e231f1b338e" providerId="LiveId" clId="{B6908A11-9A7C-4D8A-B7B5-E508710984D5}" dt="2021-09-29T11:27:22.908" v="162" actId="255"/>
        <pc:sldMkLst>
          <pc:docMk/>
          <pc:sldMk cId="3744577118" sldId="484"/>
        </pc:sldMkLst>
        <pc:spChg chg="add mod">
          <ac:chgData name="Monica Fasciani" userId="c1af2e231f1b338e" providerId="LiveId" clId="{B6908A11-9A7C-4D8A-B7B5-E508710984D5}" dt="2021-09-29T11:27:22.908" v="162" actId="255"/>
          <ac:spMkLst>
            <pc:docMk/>
            <pc:sldMk cId="3744577118" sldId="484"/>
            <ac:spMk id="3" creationId="{708698E7-EBDA-49A3-859C-DB17701E735F}"/>
          </ac:spMkLst>
        </pc:spChg>
      </pc:sldChg>
      <pc:sldMasterChg chg="del delSldLayout">
        <pc:chgData name="Monica Fasciani" userId="c1af2e231f1b338e" providerId="LiveId" clId="{B6908A11-9A7C-4D8A-B7B5-E508710984D5}" dt="2021-09-29T09:34:06.532" v="158" actId="2696"/>
        <pc:sldMasterMkLst>
          <pc:docMk/>
          <pc:sldMasterMk cId="2038810660" sldId="2147483672"/>
        </pc:sldMasterMkLst>
        <pc:sldLayoutChg chg="del">
          <pc:chgData name="Monica Fasciani" userId="c1af2e231f1b338e" providerId="LiveId" clId="{B6908A11-9A7C-4D8A-B7B5-E508710984D5}" dt="2021-09-29T09:34:06.532" v="158" actId="2696"/>
          <pc:sldLayoutMkLst>
            <pc:docMk/>
            <pc:sldMasterMk cId="2038810660" sldId="2147483672"/>
            <pc:sldLayoutMk cId="2076868313" sldId="2147483673"/>
          </pc:sldLayoutMkLst>
        </pc:sldLayoutChg>
        <pc:sldLayoutChg chg="del">
          <pc:chgData name="Monica Fasciani" userId="c1af2e231f1b338e" providerId="LiveId" clId="{B6908A11-9A7C-4D8A-B7B5-E508710984D5}" dt="2021-09-29T09:34:06.532" v="158" actId="2696"/>
          <pc:sldLayoutMkLst>
            <pc:docMk/>
            <pc:sldMasterMk cId="2038810660" sldId="2147483672"/>
            <pc:sldLayoutMk cId="2225323562" sldId="2147483674"/>
          </pc:sldLayoutMkLst>
        </pc:sldLayoutChg>
        <pc:sldLayoutChg chg="del">
          <pc:chgData name="Monica Fasciani" userId="c1af2e231f1b338e" providerId="LiveId" clId="{B6908A11-9A7C-4D8A-B7B5-E508710984D5}" dt="2021-09-29T09:34:06.532" v="158" actId="2696"/>
          <pc:sldLayoutMkLst>
            <pc:docMk/>
            <pc:sldMasterMk cId="2038810660" sldId="2147483672"/>
            <pc:sldLayoutMk cId="3947847317" sldId="2147483675"/>
          </pc:sldLayoutMkLst>
        </pc:sldLayoutChg>
        <pc:sldLayoutChg chg="del">
          <pc:chgData name="Monica Fasciani" userId="c1af2e231f1b338e" providerId="LiveId" clId="{B6908A11-9A7C-4D8A-B7B5-E508710984D5}" dt="2021-09-29T09:34:06.532" v="158" actId="2696"/>
          <pc:sldLayoutMkLst>
            <pc:docMk/>
            <pc:sldMasterMk cId="2038810660" sldId="2147483672"/>
            <pc:sldLayoutMk cId="3158693919" sldId="2147483676"/>
          </pc:sldLayoutMkLst>
        </pc:sldLayoutChg>
        <pc:sldLayoutChg chg="del">
          <pc:chgData name="Monica Fasciani" userId="c1af2e231f1b338e" providerId="LiveId" clId="{B6908A11-9A7C-4D8A-B7B5-E508710984D5}" dt="2021-09-29T09:34:06.532" v="158" actId="2696"/>
          <pc:sldLayoutMkLst>
            <pc:docMk/>
            <pc:sldMasterMk cId="2038810660" sldId="2147483672"/>
            <pc:sldLayoutMk cId="679687521" sldId="2147483677"/>
          </pc:sldLayoutMkLst>
        </pc:sldLayoutChg>
        <pc:sldLayoutChg chg="del">
          <pc:chgData name="Monica Fasciani" userId="c1af2e231f1b338e" providerId="LiveId" clId="{B6908A11-9A7C-4D8A-B7B5-E508710984D5}" dt="2021-09-29T09:34:06.532" v="158" actId="2696"/>
          <pc:sldLayoutMkLst>
            <pc:docMk/>
            <pc:sldMasterMk cId="2038810660" sldId="2147483672"/>
            <pc:sldLayoutMk cId="2824912743" sldId="214748367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84271-4A11-4680-A05D-E54A08AB0CFB}"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GB"/>
        </a:p>
      </dgm:t>
    </dgm:pt>
    <dgm:pt modelId="{7D4C40A4-3A4B-4348-A375-7A5202426D70}">
      <dgm:prSet phldrT="[Text]" custT="1"/>
      <dgm:spPr>
        <a:solidFill>
          <a:srgbClr val="00B0F0"/>
        </a:solidFill>
      </dgm:spPr>
      <dgm:t>
        <a:bodyPr/>
        <a:lstStyle/>
        <a:p>
          <a:r>
            <a:rPr lang="en-GB" sz="1600" b="1" dirty="0">
              <a:solidFill>
                <a:srgbClr val="FFFF00"/>
              </a:solidFill>
            </a:rPr>
            <a:t>EC</a:t>
          </a:r>
          <a:br>
            <a:rPr lang="en-GB" sz="1600" b="1" dirty="0">
              <a:solidFill>
                <a:srgbClr val="FFFF00"/>
              </a:solidFill>
            </a:rPr>
          </a:br>
          <a:r>
            <a:rPr lang="en-GB" sz="1600" b="1" dirty="0">
              <a:solidFill>
                <a:srgbClr val="FFFF00"/>
              </a:solidFill>
            </a:rPr>
            <a:t>E+ CBHE regulations</a:t>
          </a:r>
        </a:p>
      </dgm:t>
    </dgm:pt>
    <dgm:pt modelId="{79032CB6-C995-477F-B859-284BAF6A37E2}" type="parTrans" cxnId="{8129EFE9-EEE7-48F3-B174-9A2EEBDA98DB}">
      <dgm:prSet/>
      <dgm:spPr/>
      <dgm:t>
        <a:bodyPr/>
        <a:lstStyle/>
        <a:p>
          <a:endParaRPr lang="en-GB"/>
        </a:p>
      </dgm:t>
    </dgm:pt>
    <dgm:pt modelId="{89C21ABF-1B1A-4672-B203-685DBFBAD3C3}" type="sibTrans" cxnId="{8129EFE9-EEE7-48F3-B174-9A2EEBDA98DB}">
      <dgm:prSet/>
      <dgm:spPr/>
      <dgm:t>
        <a:bodyPr/>
        <a:lstStyle/>
        <a:p>
          <a:endParaRPr lang="en-GB"/>
        </a:p>
      </dgm:t>
    </dgm:pt>
    <dgm:pt modelId="{D2CE96A8-FF59-47E1-980E-460FEBAF22F6}">
      <dgm:prSet phldrT="[Text]"/>
      <dgm:spPr>
        <a:solidFill>
          <a:srgbClr val="FF0000"/>
        </a:solidFill>
      </dgm:spPr>
      <dgm:t>
        <a:bodyPr/>
        <a:lstStyle/>
        <a:p>
          <a:r>
            <a:rPr lang="en-GB" b="1" dirty="0"/>
            <a:t>National Legislation</a:t>
          </a:r>
        </a:p>
      </dgm:t>
    </dgm:pt>
    <dgm:pt modelId="{70DAA9A6-6A34-4345-9E77-6D33D620A30E}" type="parTrans" cxnId="{E2823A66-8FFA-4D2B-B85D-B7CE37DF7E4F}">
      <dgm:prSet/>
      <dgm:spPr/>
      <dgm:t>
        <a:bodyPr/>
        <a:lstStyle/>
        <a:p>
          <a:endParaRPr lang="en-GB"/>
        </a:p>
      </dgm:t>
    </dgm:pt>
    <dgm:pt modelId="{1F4A8327-8F8E-4B82-81B1-99FDCC24C500}" type="sibTrans" cxnId="{E2823A66-8FFA-4D2B-B85D-B7CE37DF7E4F}">
      <dgm:prSet/>
      <dgm:spPr/>
      <dgm:t>
        <a:bodyPr/>
        <a:lstStyle/>
        <a:p>
          <a:endParaRPr lang="en-GB"/>
        </a:p>
      </dgm:t>
    </dgm:pt>
    <dgm:pt modelId="{14930E9F-8002-4FB3-9F58-F90B6274B094}">
      <dgm:prSet phldrT="[Text]" custT="1"/>
      <dgm:spPr>
        <a:solidFill>
          <a:srgbClr val="92D050"/>
        </a:solidFill>
      </dgm:spPr>
      <dgm:t>
        <a:bodyPr/>
        <a:lstStyle/>
        <a:p>
          <a:r>
            <a:rPr lang="en-GB" sz="1800" b="1" dirty="0"/>
            <a:t>Internal working arrangements</a:t>
          </a:r>
        </a:p>
      </dgm:t>
    </dgm:pt>
    <dgm:pt modelId="{344AA23C-6F20-40A2-AC5F-ADD0A20F6DE8}" type="parTrans" cxnId="{91C350AB-44B8-49C9-B5A6-3DD8FCB1A77B}">
      <dgm:prSet/>
      <dgm:spPr/>
      <dgm:t>
        <a:bodyPr/>
        <a:lstStyle/>
        <a:p>
          <a:endParaRPr lang="en-GB"/>
        </a:p>
      </dgm:t>
    </dgm:pt>
    <dgm:pt modelId="{E1049C0D-2BD7-41CA-A787-713FBC3DA36A}" type="sibTrans" cxnId="{91C350AB-44B8-49C9-B5A6-3DD8FCB1A77B}">
      <dgm:prSet/>
      <dgm:spPr/>
      <dgm:t>
        <a:bodyPr/>
        <a:lstStyle/>
        <a:p>
          <a:endParaRPr lang="en-GB"/>
        </a:p>
      </dgm:t>
    </dgm:pt>
    <dgm:pt modelId="{0DF63A7B-BD31-43EE-B608-EBD43676D90D}">
      <dgm:prSet phldrT="[Text]"/>
      <dgm:spPr>
        <a:solidFill>
          <a:srgbClr val="FFC000"/>
        </a:solidFill>
      </dgm:spPr>
      <dgm:t>
        <a:bodyPr/>
        <a:lstStyle/>
        <a:p>
          <a:r>
            <a:rPr lang="en-GB" b="1" dirty="0"/>
            <a:t>Institutional Practice</a:t>
          </a:r>
        </a:p>
      </dgm:t>
    </dgm:pt>
    <dgm:pt modelId="{BF17BB94-B3D9-41AA-9BC8-D64D50CD894C}" type="parTrans" cxnId="{27B7694B-82CA-4A30-B1AB-7F2CE4427C73}">
      <dgm:prSet/>
      <dgm:spPr/>
      <dgm:t>
        <a:bodyPr/>
        <a:lstStyle/>
        <a:p>
          <a:endParaRPr lang="en-GB"/>
        </a:p>
      </dgm:t>
    </dgm:pt>
    <dgm:pt modelId="{8BC7E69E-D092-45D1-864A-731B54011C9F}" type="sibTrans" cxnId="{27B7694B-82CA-4A30-B1AB-7F2CE4427C73}">
      <dgm:prSet/>
      <dgm:spPr/>
      <dgm:t>
        <a:bodyPr/>
        <a:lstStyle/>
        <a:p>
          <a:endParaRPr lang="en-GB"/>
        </a:p>
      </dgm:t>
    </dgm:pt>
    <dgm:pt modelId="{E7C28C01-30BD-4E89-8B33-8E8936AC7E8D}" type="pres">
      <dgm:prSet presAssocID="{1F384271-4A11-4680-A05D-E54A08AB0CFB}" presName="compositeShape" presStyleCnt="0">
        <dgm:presLayoutVars>
          <dgm:chMax val="9"/>
          <dgm:dir/>
          <dgm:resizeHandles val="exact"/>
        </dgm:presLayoutVars>
      </dgm:prSet>
      <dgm:spPr/>
    </dgm:pt>
    <dgm:pt modelId="{6E40DD7E-C50D-4ED3-AFE2-BB75EB7E77ED}" type="pres">
      <dgm:prSet presAssocID="{1F384271-4A11-4680-A05D-E54A08AB0CFB}" presName="triangle1" presStyleLbl="node1" presStyleIdx="0" presStyleCnt="4" custScaleX="107308" custScaleY="108947" custLinFactNeighborY="4325">
        <dgm:presLayoutVars>
          <dgm:bulletEnabled val="1"/>
        </dgm:presLayoutVars>
      </dgm:prSet>
      <dgm:spPr/>
    </dgm:pt>
    <dgm:pt modelId="{D34B295A-0F19-49D1-B02B-951DA0475BE3}" type="pres">
      <dgm:prSet presAssocID="{1F384271-4A11-4680-A05D-E54A08AB0CFB}" presName="triangle2" presStyleLbl="node1" presStyleIdx="1" presStyleCnt="4">
        <dgm:presLayoutVars>
          <dgm:bulletEnabled val="1"/>
        </dgm:presLayoutVars>
      </dgm:prSet>
      <dgm:spPr/>
    </dgm:pt>
    <dgm:pt modelId="{0D8BF1D1-15EB-413A-BF68-2832EFB8ED55}" type="pres">
      <dgm:prSet presAssocID="{1F384271-4A11-4680-A05D-E54A08AB0CFB}" presName="triangle3" presStyleLbl="node1" presStyleIdx="2" presStyleCnt="4">
        <dgm:presLayoutVars>
          <dgm:bulletEnabled val="1"/>
        </dgm:presLayoutVars>
      </dgm:prSet>
      <dgm:spPr/>
    </dgm:pt>
    <dgm:pt modelId="{8E0E57CF-26A7-4CEB-945B-078839DAC2A9}" type="pres">
      <dgm:prSet presAssocID="{1F384271-4A11-4680-A05D-E54A08AB0CFB}" presName="triangle4" presStyleLbl="node1" presStyleIdx="3" presStyleCnt="4">
        <dgm:presLayoutVars>
          <dgm:bulletEnabled val="1"/>
        </dgm:presLayoutVars>
      </dgm:prSet>
      <dgm:spPr/>
    </dgm:pt>
  </dgm:ptLst>
  <dgm:cxnLst>
    <dgm:cxn modelId="{CB80931E-E7A5-4CB1-80C4-18263D08354A}" type="presOf" srcId="{7D4C40A4-3A4B-4348-A375-7A5202426D70}" destId="{6E40DD7E-C50D-4ED3-AFE2-BB75EB7E77ED}" srcOrd="0" destOrd="0" presId="urn:microsoft.com/office/officeart/2005/8/layout/pyramid4"/>
    <dgm:cxn modelId="{03653837-3697-41F4-9529-269DB556373F}" type="presOf" srcId="{14930E9F-8002-4FB3-9F58-F90B6274B094}" destId="{0D8BF1D1-15EB-413A-BF68-2832EFB8ED55}" srcOrd="0" destOrd="0" presId="urn:microsoft.com/office/officeart/2005/8/layout/pyramid4"/>
    <dgm:cxn modelId="{E2823A66-8FFA-4D2B-B85D-B7CE37DF7E4F}" srcId="{1F384271-4A11-4680-A05D-E54A08AB0CFB}" destId="{D2CE96A8-FF59-47E1-980E-460FEBAF22F6}" srcOrd="1" destOrd="0" parTransId="{70DAA9A6-6A34-4345-9E77-6D33D620A30E}" sibTransId="{1F4A8327-8F8E-4B82-81B1-99FDCC24C500}"/>
    <dgm:cxn modelId="{27B7694B-82CA-4A30-B1AB-7F2CE4427C73}" srcId="{1F384271-4A11-4680-A05D-E54A08AB0CFB}" destId="{0DF63A7B-BD31-43EE-B608-EBD43676D90D}" srcOrd="3" destOrd="0" parTransId="{BF17BB94-B3D9-41AA-9BC8-D64D50CD894C}" sibTransId="{8BC7E69E-D092-45D1-864A-731B54011C9F}"/>
    <dgm:cxn modelId="{64F8FF70-3FF6-41BA-A12B-9450D41103DC}" type="presOf" srcId="{D2CE96A8-FF59-47E1-980E-460FEBAF22F6}" destId="{D34B295A-0F19-49D1-B02B-951DA0475BE3}" srcOrd="0" destOrd="0" presId="urn:microsoft.com/office/officeart/2005/8/layout/pyramid4"/>
    <dgm:cxn modelId="{8739CF74-9B28-466C-8693-A0374E97E378}" type="presOf" srcId="{0DF63A7B-BD31-43EE-B608-EBD43676D90D}" destId="{8E0E57CF-26A7-4CEB-945B-078839DAC2A9}" srcOrd="0" destOrd="0" presId="urn:microsoft.com/office/officeart/2005/8/layout/pyramid4"/>
    <dgm:cxn modelId="{91C350AB-44B8-49C9-B5A6-3DD8FCB1A77B}" srcId="{1F384271-4A11-4680-A05D-E54A08AB0CFB}" destId="{14930E9F-8002-4FB3-9F58-F90B6274B094}" srcOrd="2" destOrd="0" parTransId="{344AA23C-6F20-40A2-AC5F-ADD0A20F6DE8}" sibTransId="{E1049C0D-2BD7-41CA-A787-713FBC3DA36A}"/>
    <dgm:cxn modelId="{D7E5ADCA-AF15-432F-B3BD-DAF8D42AC7FE}" type="presOf" srcId="{1F384271-4A11-4680-A05D-E54A08AB0CFB}" destId="{E7C28C01-30BD-4E89-8B33-8E8936AC7E8D}" srcOrd="0" destOrd="0" presId="urn:microsoft.com/office/officeart/2005/8/layout/pyramid4"/>
    <dgm:cxn modelId="{8129EFE9-EEE7-48F3-B174-9A2EEBDA98DB}" srcId="{1F384271-4A11-4680-A05D-E54A08AB0CFB}" destId="{7D4C40A4-3A4B-4348-A375-7A5202426D70}" srcOrd="0" destOrd="0" parTransId="{79032CB6-C995-477F-B859-284BAF6A37E2}" sibTransId="{89C21ABF-1B1A-4672-B203-685DBFBAD3C3}"/>
    <dgm:cxn modelId="{175D4002-8E0A-4E4A-BF21-885CAE898B01}" type="presParOf" srcId="{E7C28C01-30BD-4E89-8B33-8E8936AC7E8D}" destId="{6E40DD7E-C50D-4ED3-AFE2-BB75EB7E77ED}" srcOrd="0" destOrd="0" presId="urn:microsoft.com/office/officeart/2005/8/layout/pyramid4"/>
    <dgm:cxn modelId="{EBF06688-56BC-45BE-8D17-3A03BC9980E8}" type="presParOf" srcId="{E7C28C01-30BD-4E89-8B33-8E8936AC7E8D}" destId="{D34B295A-0F19-49D1-B02B-951DA0475BE3}" srcOrd="1" destOrd="0" presId="urn:microsoft.com/office/officeart/2005/8/layout/pyramid4"/>
    <dgm:cxn modelId="{55A4B8C2-EE9C-4DF7-ACAE-057886A2AAF2}" type="presParOf" srcId="{E7C28C01-30BD-4E89-8B33-8E8936AC7E8D}" destId="{0D8BF1D1-15EB-413A-BF68-2832EFB8ED55}" srcOrd="2" destOrd="0" presId="urn:microsoft.com/office/officeart/2005/8/layout/pyramid4"/>
    <dgm:cxn modelId="{26F9C688-6DC3-4FC9-A7A5-AF459EF49F8E}" type="presParOf" srcId="{E7C28C01-30BD-4E89-8B33-8E8936AC7E8D}" destId="{8E0E57CF-26A7-4CEB-945B-078839DAC2A9}" srcOrd="3" destOrd="0" presId="urn:microsoft.com/office/officeart/2005/8/layout/pyramid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0DD7E-C50D-4ED3-AFE2-BB75EB7E77ED}">
      <dsp:nvSpPr>
        <dsp:cNvPr id="0" name=""/>
        <dsp:cNvSpPr/>
      </dsp:nvSpPr>
      <dsp:spPr>
        <a:xfrm>
          <a:off x="2042972" y="49002"/>
          <a:ext cx="2518055" cy="2556515"/>
        </a:xfrm>
        <a:prstGeom prst="triangl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00"/>
              </a:solidFill>
            </a:rPr>
            <a:t>EC</a:t>
          </a:r>
          <a:br>
            <a:rPr lang="en-GB" sz="1600" b="1" kern="1200" dirty="0">
              <a:solidFill>
                <a:srgbClr val="FFFF00"/>
              </a:solidFill>
            </a:rPr>
          </a:br>
          <a:r>
            <a:rPr lang="en-GB" sz="1600" b="1" kern="1200" dirty="0">
              <a:solidFill>
                <a:srgbClr val="FFFF00"/>
              </a:solidFill>
            </a:rPr>
            <a:t>E+ CBHE regulations</a:t>
          </a:r>
        </a:p>
      </dsp:txBody>
      <dsp:txXfrm>
        <a:off x="2672486" y="1327260"/>
        <a:ext cx="1259027" cy="1278257"/>
      </dsp:txXfrm>
    </dsp:sp>
    <dsp:sp modelId="{D34B295A-0F19-49D1-B02B-951DA0475BE3}">
      <dsp:nvSpPr>
        <dsp:cNvPr id="0" name=""/>
        <dsp:cNvSpPr/>
      </dsp:nvSpPr>
      <dsp:spPr>
        <a:xfrm>
          <a:off x="955432" y="2399054"/>
          <a:ext cx="2346568" cy="2346568"/>
        </a:xfrm>
        <a:prstGeom prst="triangl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National Legislation</a:t>
          </a:r>
        </a:p>
      </dsp:txBody>
      <dsp:txXfrm>
        <a:off x="1542074" y="3572338"/>
        <a:ext cx="1173284" cy="1173284"/>
      </dsp:txXfrm>
    </dsp:sp>
    <dsp:sp modelId="{0D8BF1D1-15EB-413A-BF68-2832EFB8ED55}">
      <dsp:nvSpPr>
        <dsp:cNvPr id="0" name=""/>
        <dsp:cNvSpPr/>
      </dsp:nvSpPr>
      <dsp:spPr>
        <a:xfrm rot="10800000">
          <a:off x="2128716" y="2399054"/>
          <a:ext cx="2346568" cy="2346568"/>
        </a:xfrm>
        <a:prstGeom prst="triangl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Internal working arrangements</a:t>
          </a:r>
        </a:p>
      </dsp:txBody>
      <dsp:txXfrm rot="10800000">
        <a:off x="2715358" y="2399054"/>
        <a:ext cx="1173284" cy="1173284"/>
      </dsp:txXfrm>
    </dsp:sp>
    <dsp:sp modelId="{8E0E57CF-26A7-4CEB-945B-078839DAC2A9}">
      <dsp:nvSpPr>
        <dsp:cNvPr id="0" name=""/>
        <dsp:cNvSpPr/>
      </dsp:nvSpPr>
      <dsp:spPr>
        <a:xfrm>
          <a:off x="3302000" y="2399054"/>
          <a:ext cx="2346568" cy="2346568"/>
        </a:xfrm>
        <a:prstGeom prst="triangl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Institutional Practice</a:t>
          </a:r>
        </a:p>
      </dsp:txBody>
      <dsp:txXfrm>
        <a:off x="3888642" y="3572338"/>
        <a:ext cx="1173284" cy="1173284"/>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C4FCE8-724D-8C40-8210-F0E58C1EC06A}" type="datetimeFigureOut">
              <a:rPr lang="en-US" smtClean="0"/>
              <a:t>10/6/2021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59EA91-CA81-EF4F-80EE-4FE82CE80B11}" type="slidenum">
              <a:rPr lang="en-US" smtClean="0"/>
              <a:t>‹N›</a:t>
            </a:fld>
            <a:endParaRPr lang="en-US"/>
          </a:p>
        </p:txBody>
      </p:sp>
    </p:spTree>
    <p:extLst>
      <p:ext uri="{BB962C8B-B14F-4D97-AF65-F5344CB8AC3E}">
        <p14:creationId xmlns:p14="http://schemas.microsoft.com/office/powerpoint/2010/main" val="3521943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_tradnl"/>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1FE8622-DD36-4D96-8780-AFDD7C8081C8}" type="datetimeFigureOut">
              <a:rPr lang="en-US"/>
              <a:pPr>
                <a:defRPr/>
              </a:pPr>
              <a:t>10/6/2021</a:t>
            </a:fld>
            <a:endParaRPr lang="es-ES_tradnl"/>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s-ES_tradnl"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_tradnl"/>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FD61D77-F92D-48D3-BBE3-FF3E352D0FC1}" type="slidenum">
              <a:rPr lang="es-ES_tradnl"/>
              <a:pPr>
                <a:defRPr/>
              </a:pPr>
              <a:t>‹N›</a:t>
            </a:fld>
            <a:endParaRPr lang="es-ES_tradnl"/>
          </a:p>
        </p:txBody>
      </p:sp>
    </p:spTree>
    <p:extLst>
      <p:ext uri="{BB962C8B-B14F-4D97-AF65-F5344CB8AC3E}">
        <p14:creationId xmlns:p14="http://schemas.microsoft.com/office/powerpoint/2010/main" val="36686976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15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a:p>
        </p:txBody>
      </p:sp>
      <p:sp>
        <p:nvSpPr>
          <p:cNvPr id="2150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01690B-57F0-400D-B635-A38FBCF0D941}" type="slidenum">
              <a:rPr lang="es-ES_tradnl" smtClean="0"/>
              <a:pPr/>
              <a:t>1</a:t>
            </a:fld>
            <a:endParaRPr lang="es-ES_trad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885" indent="-349885" eaLnBrk="1" hangingPunct="1">
              <a:spcAft>
                <a:spcPts val="612"/>
              </a:spcAft>
              <a:buFont typeface="Wingdings" panose="05000000000000000000" pitchFamily="2" charset="2"/>
              <a:buChar char="§"/>
              <a:defRPr/>
            </a:pPr>
            <a:r>
              <a:rPr lang="en-GB" altLang="en-US" sz="1200" dirty="0"/>
              <a:t>Mandatory + must be signed at the latest 6 months after the signature of the grant agreement</a:t>
            </a:r>
          </a:p>
          <a:p>
            <a:pPr marL="349885" indent="-349885" eaLnBrk="1" hangingPunct="1">
              <a:spcAft>
                <a:spcPts val="612"/>
              </a:spcAft>
              <a:buFont typeface="Wingdings" panose="05000000000000000000" pitchFamily="2" charset="2"/>
              <a:buChar char="§"/>
              <a:defRPr/>
            </a:pPr>
            <a:r>
              <a:rPr lang="en-GB" altLang="en-US" sz="1200" dirty="0"/>
              <a:t>Guidelines available on Agency website (</a:t>
            </a:r>
            <a:r>
              <a:rPr lang="en-GB" altLang="en-US" sz="1200" b="1" dirty="0"/>
              <a:t>should be adapted to the needs of the Partnership</a:t>
            </a:r>
            <a:r>
              <a:rPr lang="en-GB" altLang="en-US" sz="1200" dirty="0"/>
              <a:t>)</a:t>
            </a:r>
          </a:p>
          <a:p>
            <a:pPr marL="349885" indent="-349885" eaLnBrk="1" hangingPunct="1">
              <a:spcAft>
                <a:spcPts val="612"/>
              </a:spcAft>
              <a:buFont typeface="Wingdings" panose="05000000000000000000" pitchFamily="2" charset="2"/>
              <a:buChar char="§"/>
              <a:defRPr/>
            </a:pPr>
            <a:r>
              <a:rPr lang="en-GB" altLang="en-US" sz="1200" dirty="0"/>
              <a:t>Joint </a:t>
            </a:r>
            <a:r>
              <a:rPr lang="en-GB" altLang="en-US" sz="1200" dirty="0" err="1"/>
              <a:t>parternship</a:t>
            </a:r>
            <a:r>
              <a:rPr lang="en-GB" altLang="en-US" sz="1200" dirty="0"/>
              <a:t> </a:t>
            </a:r>
            <a:r>
              <a:rPr lang="en-GB" altLang="en-US" sz="1200" b="1" dirty="0"/>
              <a:t>(one doc signed by all partners</a:t>
            </a:r>
            <a:r>
              <a:rPr lang="en-GB" altLang="en-US" sz="1200" dirty="0"/>
              <a:t>) is recommended  because it is more transparent</a:t>
            </a:r>
          </a:p>
          <a:p>
            <a:pPr marL="349885" indent="-349885" eaLnBrk="1" hangingPunct="1">
              <a:spcAft>
                <a:spcPts val="612"/>
              </a:spcAft>
              <a:buFont typeface="Wingdings" panose="05000000000000000000" pitchFamily="2" charset="2"/>
              <a:buChar char="§"/>
              <a:defRPr/>
            </a:pPr>
            <a:r>
              <a:rPr lang="fr-BE" altLang="en-US" sz="1200" dirty="0" err="1"/>
              <a:t>Should</a:t>
            </a:r>
            <a:r>
              <a:rPr lang="fr-BE" altLang="en-US" sz="1200" dirty="0"/>
              <a:t> </a:t>
            </a:r>
            <a:r>
              <a:rPr lang="fr-BE" altLang="en-US" sz="1200" dirty="0" err="1"/>
              <a:t>be</a:t>
            </a:r>
            <a:r>
              <a:rPr lang="fr-BE" altLang="en-US" sz="1200" dirty="0"/>
              <a:t> </a:t>
            </a:r>
            <a:r>
              <a:rPr lang="fr-BE" altLang="en-US" sz="1200" dirty="0" err="1"/>
              <a:t>drafted</a:t>
            </a:r>
            <a:r>
              <a:rPr lang="fr-BE" altLang="en-US" sz="1200" dirty="0"/>
              <a:t> in the </a:t>
            </a:r>
            <a:r>
              <a:rPr lang="fr-BE" altLang="en-US" sz="1200" dirty="0" err="1"/>
              <a:t>working</a:t>
            </a:r>
            <a:r>
              <a:rPr lang="fr-BE" altLang="en-US" sz="1200" dirty="0"/>
              <a:t> </a:t>
            </a:r>
            <a:r>
              <a:rPr lang="fr-BE" altLang="en-US" sz="1200" dirty="0" err="1"/>
              <a:t>language</a:t>
            </a:r>
            <a:r>
              <a:rPr lang="fr-BE" altLang="en-US" sz="1200" dirty="0"/>
              <a:t> of the consortium (and </a:t>
            </a:r>
            <a:r>
              <a:rPr lang="fr-BE" altLang="en-US" sz="1200" b="1" dirty="0" err="1"/>
              <a:t>hopefully</a:t>
            </a:r>
            <a:r>
              <a:rPr lang="fr-BE" altLang="en-US" sz="1200" dirty="0"/>
              <a:t> </a:t>
            </a:r>
            <a:r>
              <a:rPr lang="fr-BE" altLang="en-US" sz="1200" dirty="0" err="1"/>
              <a:t>translated</a:t>
            </a:r>
            <a:r>
              <a:rPr lang="fr-BE" altLang="en-US" sz="1200" dirty="0"/>
              <a:t> in the national </a:t>
            </a:r>
            <a:r>
              <a:rPr lang="fr-BE" altLang="en-US" sz="1200" dirty="0" err="1"/>
              <a:t>language</a:t>
            </a:r>
            <a:r>
              <a:rPr lang="fr-BE" altLang="en-US" sz="1200" dirty="0"/>
              <a:t> of the </a:t>
            </a:r>
            <a:r>
              <a:rPr lang="fr-BE" altLang="en-US" sz="1200" dirty="0" err="1"/>
              <a:t>participating</a:t>
            </a:r>
            <a:r>
              <a:rPr lang="fr-BE" altLang="en-US" sz="1200" dirty="0"/>
              <a:t> organisations)</a:t>
            </a:r>
            <a:endParaRPr lang="en-GB" altLang="en-US" sz="1200" dirty="0"/>
          </a:p>
          <a:p>
            <a:pPr>
              <a:defRPr/>
            </a:pPr>
            <a:r>
              <a:rPr lang="en-US" altLang="en-US" dirty="0"/>
              <a:t> </a:t>
            </a: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11</a:t>
            </a:fld>
            <a:endParaRPr lang="en-GB" altLang="en-US"/>
          </a:p>
        </p:txBody>
      </p:sp>
    </p:spTree>
    <p:extLst>
      <p:ext uri="{BB962C8B-B14F-4D97-AF65-F5344CB8AC3E}">
        <p14:creationId xmlns:p14="http://schemas.microsoft.com/office/powerpoint/2010/main" val="1773831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12</a:t>
            </a:fld>
            <a:endParaRPr lang="en-GB" altLang="en-US"/>
          </a:p>
        </p:txBody>
      </p:sp>
    </p:spTree>
    <p:extLst>
      <p:ext uri="{BB962C8B-B14F-4D97-AF65-F5344CB8AC3E}">
        <p14:creationId xmlns:p14="http://schemas.microsoft.com/office/powerpoint/2010/main" val="362535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498" rtl="0" eaLnBrk="0" fontAlgn="base" latinLnBrk="0" hangingPunct="0">
              <a:lnSpc>
                <a:spcPct val="100000"/>
              </a:lnSpc>
              <a:spcBef>
                <a:spcPct val="30000"/>
              </a:spcBef>
              <a:spcAft>
                <a:spcPct val="0"/>
              </a:spcAft>
              <a:buClrTx/>
              <a:buSzTx/>
              <a:buFontTx/>
              <a:buNone/>
              <a:tabLst/>
              <a:defRPr/>
            </a:pPr>
            <a:r>
              <a:rPr lang="it-IT" sz="1200" b="1" dirty="0">
                <a:solidFill>
                  <a:srgbClr val="FF0000"/>
                </a:solidFill>
              </a:rPr>
              <a:t>TEMPLATES TO BE PROVIDED BY MID MARCH ON DRIVE</a:t>
            </a:r>
            <a:r>
              <a:rPr lang="en-GB" sz="1200" b="0" dirty="0">
                <a:solidFill>
                  <a:schemeClr val="tx1"/>
                </a:solidFill>
              </a:rPr>
              <a:t>.</a:t>
            </a:r>
            <a:r>
              <a:rPr lang="en-GB" sz="1200" b="0" baseline="0" dirty="0">
                <a:solidFill>
                  <a:schemeClr val="tx1"/>
                </a:solidFill>
              </a:rPr>
              <a:t> Each partner must fill in the document but the WP leader will have the task to provide an overview of their </a:t>
            </a:r>
            <a:r>
              <a:rPr lang="en-GB" sz="1200" b="0" baseline="0" dirty="0" err="1">
                <a:solidFill>
                  <a:schemeClr val="tx1"/>
                </a:solidFill>
              </a:rPr>
              <a:t>wP</a:t>
            </a:r>
            <a:endParaRPr lang="it-IT" sz="1200" b="1" dirty="0">
              <a:solidFill>
                <a:srgbClr val="FF0000"/>
              </a:solidFill>
            </a:endParaRPr>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13</a:t>
            </a:fld>
            <a:endParaRPr lang="en-GB" altLang="en-US"/>
          </a:p>
        </p:txBody>
      </p:sp>
    </p:spTree>
    <p:extLst>
      <p:ext uri="{BB962C8B-B14F-4D97-AF65-F5344CB8AC3E}">
        <p14:creationId xmlns:p14="http://schemas.microsoft.com/office/powerpoint/2010/main" val="1286924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14</a:t>
            </a:fld>
            <a:endParaRPr lang="en-GB" altLang="en-US"/>
          </a:p>
        </p:txBody>
      </p:sp>
    </p:spTree>
    <p:extLst>
      <p:ext uri="{BB962C8B-B14F-4D97-AF65-F5344CB8AC3E}">
        <p14:creationId xmlns:p14="http://schemas.microsoft.com/office/powerpoint/2010/main" val="715397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15</a:t>
            </a:fld>
            <a:endParaRPr lang="en-GB" altLang="en-US"/>
          </a:p>
        </p:txBody>
      </p:sp>
    </p:spTree>
    <p:extLst>
      <p:ext uri="{BB962C8B-B14F-4D97-AF65-F5344CB8AC3E}">
        <p14:creationId xmlns:p14="http://schemas.microsoft.com/office/powerpoint/2010/main" val="2334034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16</a:t>
            </a:fld>
            <a:endParaRPr lang="en-GB" altLang="en-US"/>
          </a:p>
        </p:txBody>
      </p:sp>
    </p:spTree>
    <p:extLst>
      <p:ext uri="{BB962C8B-B14F-4D97-AF65-F5344CB8AC3E}">
        <p14:creationId xmlns:p14="http://schemas.microsoft.com/office/powerpoint/2010/main" val="442181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17</a:t>
            </a:fld>
            <a:endParaRPr lang="en-GB" altLang="en-US"/>
          </a:p>
        </p:txBody>
      </p:sp>
    </p:spTree>
    <p:extLst>
      <p:ext uri="{BB962C8B-B14F-4D97-AF65-F5344CB8AC3E}">
        <p14:creationId xmlns:p14="http://schemas.microsoft.com/office/powerpoint/2010/main" val="1000893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0F5494"/>
                </a:solidFill>
                <a:cs typeface="Arial"/>
              </a:rPr>
              <a:t>Internal decision-making and control committee led by USGM and composed of 1 manager from each partner </a:t>
            </a:r>
            <a:r>
              <a:rPr lang="en-US" sz="1200" dirty="0" err="1">
                <a:solidFill>
                  <a:srgbClr val="0F5494"/>
                </a:solidFill>
                <a:cs typeface="Arial"/>
              </a:rPr>
              <a:t>organisation</a:t>
            </a:r>
            <a:r>
              <a:rPr lang="en-US" sz="1200" dirty="0">
                <a:solidFill>
                  <a:srgbClr val="0F5494"/>
                </a:solidFill>
                <a:cs typeface="Arial"/>
              </a:rPr>
              <a:t>.</a:t>
            </a:r>
          </a:p>
          <a:p>
            <a:pPr marL="0" indent="0">
              <a:buFont typeface="Arial" panose="020B0604020202020204" pitchFamily="34" charset="0"/>
              <a:buNone/>
            </a:pPr>
            <a:r>
              <a:rPr lang="en-US" sz="1200" b="1" dirty="0">
                <a:solidFill>
                  <a:srgbClr val="0F5494"/>
                </a:solidFill>
                <a:cs typeface="Arial" charset="0"/>
              </a:rPr>
              <a:t>Main functions </a:t>
            </a:r>
          </a:p>
          <a:p>
            <a:r>
              <a:rPr lang="en-US" sz="1200" b="1" dirty="0">
                <a:solidFill>
                  <a:srgbClr val="0F5494"/>
                </a:solidFill>
                <a:ea typeface="Verdana"/>
                <a:cs typeface="Arial"/>
              </a:rPr>
              <a:t>Supervise</a:t>
            </a:r>
            <a:r>
              <a:rPr lang="en-US" sz="1200" dirty="0">
                <a:solidFill>
                  <a:srgbClr val="0F5494"/>
                </a:solidFill>
                <a:cs typeface="Arial"/>
              </a:rPr>
              <a:t> project activities</a:t>
            </a:r>
          </a:p>
          <a:p>
            <a:r>
              <a:rPr lang="en-US" sz="1200" b="1" dirty="0">
                <a:solidFill>
                  <a:srgbClr val="0F5494"/>
                </a:solidFill>
                <a:cs typeface="Arial"/>
              </a:rPr>
              <a:t>Guarantee</a:t>
            </a:r>
            <a:r>
              <a:rPr lang="en-US" sz="1200" dirty="0">
                <a:solidFill>
                  <a:srgbClr val="0F5494"/>
                </a:solidFill>
                <a:cs typeface="Arial"/>
              </a:rPr>
              <a:t> high level of quality of results achieved </a:t>
            </a:r>
          </a:p>
          <a:p>
            <a:r>
              <a:rPr lang="en-US" sz="1200" b="1" dirty="0">
                <a:solidFill>
                  <a:srgbClr val="0F5494"/>
                </a:solidFill>
                <a:ea typeface="Verdana"/>
                <a:cs typeface="Arial"/>
              </a:rPr>
              <a:t>Take the main </a:t>
            </a:r>
            <a:r>
              <a:rPr lang="en-US" sz="1200" b="1" dirty="0">
                <a:solidFill>
                  <a:srgbClr val="0F5494"/>
                </a:solidFill>
                <a:ea typeface="Verdana"/>
                <a:cs typeface="Arial"/>
                <a:sym typeface="Arial"/>
              </a:rPr>
              <a:t>decisions</a:t>
            </a:r>
            <a:r>
              <a:rPr lang="en-US" sz="1200" b="1" dirty="0">
                <a:solidFill>
                  <a:srgbClr val="0F5494"/>
                </a:solidFill>
                <a:cs typeface="Arial"/>
              </a:rPr>
              <a:t> </a:t>
            </a:r>
            <a:r>
              <a:rPr lang="en-US" sz="1200" dirty="0">
                <a:solidFill>
                  <a:srgbClr val="0F5494"/>
                </a:solidFill>
                <a:cs typeface="Arial"/>
              </a:rPr>
              <a:t>regarding the project activities </a:t>
            </a:r>
          </a:p>
          <a:p>
            <a:r>
              <a:rPr lang="en-US" sz="1200" b="1" dirty="0">
                <a:solidFill>
                  <a:srgbClr val="0F5494"/>
                </a:solidFill>
                <a:ea typeface="Verdana"/>
                <a:cs typeface="Arial"/>
              </a:rPr>
              <a:t>Resolve</a:t>
            </a:r>
            <a:r>
              <a:rPr lang="en-US" sz="1200" dirty="0">
                <a:solidFill>
                  <a:srgbClr val="0F5494"/>
                </a:solidFill>
                <a:ea typeface="Verdana"/>
                <a:cs typeface="Arial"/>
              </a:rPr>
              <a:t> any possible contrasts </a:t>
            </a:r>
          </a:p>
          <a:p>
            <a:r>
              <a:rPr lang="en-US" sz="1200" b="1" dirty="0">
                <a:solidFill>
                  <a:srgbClr val="0F5494"/>
                </a:solidFill>
                <a:ea typeface="Verdana"/>
                <a:cs typeface="Arial"/>
              </a:rPr>
              <a:t>Provide</a:t>
            </a:r>
            <a:r>
              <a:rPr lang="en-US" sz="1200" dirty="0">
                <a:solidFill>
                  <a:srgbClr val="0F5494"/>
                </a:solidFill>
                <a:ea typeface="Verdana"/>
                <a:cs typeface="Arial"/>
              </a:rPr>
              <a:t> </a:t>
            </a:r>
            <a:r>
              <a:rPr lang="en-US" sz="1200" dirty="0">
                <a:solidFill>
                  <a:srgbClr val="0F5494"/>
                </a:solidFill>
                <a:cs typeface="Arial"/>
              </a:rPr>
              <a:t>strategic inputs to the project for liaisons with external entities and dissemination and exploitation strategy</a:t>
            </a:r>
          </a:p>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18</a:t>
            </a:fld>
            <a:endParaRPr lang="en-GB" altLang="en-US"/>
          </a:p>
        </p:txBody>
      </p:sp>
    </p:spTree>
    <p:extLst>
      <p:ext uri="{BB962C8B-B14F-4D97-AF65-F5344CB8AC3E}">
        <p14:creationId xmlns:p14="http://schemas.microsoft.com/office/powerpoint/2010/main" val="1485870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0F5494"/>
                </a:solidFill>
                <a:cs typeface="Arial"/>
              </a:rPr>
              <a:t>Internal decision-making and control committee led by USGM and composed of 1 manager from each partner </a:t>
            </a:r>
            <a:r>
              <a:rPr lang="en-US" sz="1200" dirty="0" err="1">
                <a:solidFill>
                  <a:srgbClr val="0F5494"/>
                </a:solidFill>
                <a:cs typeface="Arial"/>
              </a:rPr>
              <a:t>organisation</a:t>
            </a:r>
            <a:r>
              <a:rPr lang="en-US" sz="1200" dirty="0">
                <a:solidFill>
                  <a:srgbClr val="0F5494"/>
                </a:solidFill>
                <a:cs typeface="Arial"/>
              </a:rPr>
              <a:t>.</a:t>
            </a:r>
          </a:p>
          <a:p>
            <a:pPr marL="0" indent="0">
              <a:buFont typeface="Arial" panose="020B0604020202020204" pitchFamily="34" charset="0"/>
              <a:buNone/>
            </a:pPr>
            <a:r>
              <a:rPr lang="en-US" sz="1200" b="1" dirty="0">
                <a:solidFill>
                  <a:srgbClr val="0F5494"/>
                </a:solidFill>
                <a:cs typeface="Arial" charset="0"/>
              </a:rPr>
              <a:t>Main functions </a:t>
            </a:r>
          </a:p>
          <a:p>
            <a:r>
              <a:rPr lang="en-US" sz="1200" b="1" dirty="0">
                <a:solidFill>
                  <a:srgbClr val="0F5494"/>
                </a:solidFill>
                <a:ea typeface="Verdana"/>
                <a:cs typeface="Arial"/>
              </a:rPr>
              <a:t>Supervise</a:t>
            </a:r>
            <a:r>
              <a:rPr lang="en-US" sz="1200" dirty="0">
                <a:solidFill>
                  <a:srgbClr val="0F5494"/>
                </a:solidFill>
                <a:cs typeface="Arial"/>
              </a:rPr>
              <a:t> project activities</a:t>
            </a:r>
          </a:p>
          <a:p>
            <a:r>
              <a:rPr lang="en-US" sz="1200" b="1" dirty="0">
                <a:solidFill>
                  <a:srgbClr val="0F5494"/>
                </a:solidFill>
                <a:cs typeface="Arial"/>
              </a:rPr>
              <a:t>Guarantee</a:t>
            </a:r>
            <a:r>
              <a:rPr lang="en-US" sz="1200" dirty="0">
                <a:solidFill>
                  <a:srgbClr val="0F5494"/>
                </a:solidFill>
                <a:cs typeface="Arial"/>
              </a:rPr>
              <a:t> high level of quality of results achieved </a:t>
            </a:r>
          </a:p>
          <a:p>
            <a:r>
              <a:rPr lang="en-US" sz="1200" b="1" dirty="0">
                <a:solidFill>
                  <a:srgbClr val="0F5494"/>
                </a:solidFill>
                <a:ea typeface="Verdana"/>
                <a:cs typeface="Arial"/>
              </a:rPr>
              <a:t>Take the main </a:t>
            </a:r>
            <a:r>
              <a:rPr lang="en-US" sz="1200" b="1" dirty="0">
                <a:solidFill>
                  <a:srgbClr val="0F5494"/>
                </a:solidFill>
                <a:ea typeface="Verdana"/>
                <a:cs typeface="Arial"/>
                <a:sym typeface="Arial"/>
              </a:rPr>
              <a:t>decisions</a:t>
            </a:r>
            <a:r>
              <a:rPr lang="en-US" sz="1200" b="1" dirty="0">
                <a:solidFill>
                  <a:srgbClr val="0F5494"/>
                </a:solidFill>
                <a:cs typeface="Arial"/>
              </a:rPr>
              <a:t> </a:t>
            </a:r>
            <a:r>
              <a:rPr lang="en-US" sz="1200" dirty="0">
                <a:solidFill>
                  <a:srgbClr val="0F5494"/>
                </a:solidFill>
                <a:cs typeface="Arial"/>
              </a:rPr>
              <a:t>regarding the project activities </a:t>
            </a:r>
          </a:p>
          <a:p>
            <a:r>
              <a:rPr lang="en-US" sz="1200" b="1" dirty="0">
                <a:solidFill>
                  <a:srgbClr val="0F5494"/>
                </a:solidFill>
                <a:ea typeface="Verdana"/>
                <a:cs typeface="Arial"/>
              </a:rPr>
              <a:t>Resolve</a:t>
            </a:r>
            <a:r>
              <a:rPr lang="en-US" sz="1200" dirty="0">
                <a:solidFill>
                  <a:srgbClr val="0F5494"/>
                </a:solidFill>
                <a:ea typeface="Verdana"/>
                <a:cs typeface="Arial"/>
              </a:rPr>
              <a:t> any possible contrasts </a:t>
            </a:r>
          </a:p>
          <a:p>
            <a:r>
              <a:rPr lang="en-US" sz="1200" b="1" dirty="0">
                <a:solidFill>
                  <a:srgbClr val="0F5494"/>
                </a:solidFill>
                <a:ea typeface="Verdana"/>
                <a:cs typeface="Arial"/>
              </a:rPr>
              <a:t>Provide</a:t>
            </a:r>
            <a:r>
              <a:rPr lang="en-US" sz="1200" dirty="0">
                <a:solidFill>
                  <a:srgbClr val="0F5494"/>
                </a:solidFill>
                <a:ea typeface="Verdana"/>
                <a:cs typeface="Arial"/>
              </a:rPr>
              <a:t> </a:t>
            </a:r>
            <a:r>
              <a:rPr lang="en-US" sz="1200" dirty="0">
                <a:solidFill>
                  <a:srgbClr val="0F5494"/>
                </a:solidFill>
                <a:cs typeface="Arial"/>
              </a:rPr>
              <a:t>strategic inputs to the project for liaisons with external entities and dissemination and exploitation strategy</a:t>
            </a:r>
          </a:p>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19</a:t>
            </a:fld>
            <a:endParaRPr lang="en-GB" altLang="en-US"/>
          </a:p>
        </p:txBody>
      </p:sp>
    </p:spTree>
    <p:extLst>
      <p:ext uri="{BB962C8B-B14F-4D97-AF65-F5344CB8AC3E}">
        <p14:creationId xmlns:p14="http://schemas.microsoft.com/office/powerpoint/2010/main" val="197423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20</a:t>
            </a:fld>
            <a:endParaRPr lang="en-GB" altLang="en-US"/>
          </a:p>
        </p:txBody>
      </p:sp>
    </p:spTree>
    <p:extLst>
      <p:ext uri="{BB962C8B-B14F-4D97-AF65-F5344CB8AC3E}">
        <p14:creationId xmlns:p14="http://schemas.microsoft.com/office/powerpoint/2010/main" val="396560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a:t>
            </a:fld>
            <a:endParaRPr lang="en-GB" altLang="en-US"/>
          </a:p>
        </p:txBody>
      </p:sp>
    </p:spTree>
    <p:extLst>
      <p:ext uri="{BB962C8B-B14F-4D97-AF65-F5344CB8AC3E}">
        <p14:creationId xmlns:p14="http://schemas.microsoft.com/office/powerpoint/2010/main" val="3188607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919163" y="733425"/>
            <a:ext cx="4887912" cy="3665538"/>
          </a:xfrm>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D8832115-DE30-4707-8F0C-CED1FC7D07FA}" type="slidenum">
              <a:rPr lang="en-GB" smtClean="0"/>
              <a:pPr>
                <a:defRPr/>
              </a:pPr>
              <a:t>21</a:t>
            </a:fld>
            <a:endParaRPr lang="en-GB"/>
          </a:p>
        </p:txBody>
      </p:sp>
    </p:spTree>
    <p:extLst>
      <p:ext uri="{BB962C8B-B14F-4D97-AF65-F5344CB8AC3E}">
        <p14:creationId xmlns:p14="http://schemas.microsoft.com/office/powerpoint/2010/main" val="890686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22</a:t>
            </a:fld>
            <a:endParaRPr lang="en-GB" altLang="en-US"/>
          </a:p>
        </p:txBody>
      </p:sp>
    </p:spTree>
    <p:extLst>
      <p:ext uri="{BB962C8B-B14F-4D97-AF65-F5344CB8AC3E}">
        <p14:creationId xmlns:p14="http://schemas.microsoft.com/office/powerpoint/2010/main" val="402251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a:t>
            </a:fld>
            <a:endParaRPr lang="en-GB" altLang="en-US"/>
          </a:p>
        </p:txBody>
      </p:sp>
    </p:spTree>
    <p:extLst>
      <p:ext uri="{BB962C8B-B14F-4D97-AF65-F5344CB8AC3E}">
        <p14:creationId xmlns:p14="http://schemas.microsoft.com/office/powerpoint/2010/main" val="425791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5</a:t>
            </a:fld>
            <a:endParaRPr lang="en-GB" altLang="en-US"/>
          </a:p>
        </p:txBody>
      </p:sp>
    </p:spTree>
    <p:extLst>
      <p:ext uri="{BB962C8B-B14F-4D97-AF65-F5344CB8AC3E}">
        <p14:creationId xmlns:p14="http://schemas.microsoft.com/office/powerpoint/2010/main" val="4290929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6</a:t>
            </a:fld>
            <a:endParaRPr lang="en-GB" altLang="en-US"/>
          </a:p>
        </p:txBody>
      </p:sp>
    </p:spTree>
    <p:extLst>
      <p:ext uri="{BB962C8B-B14F-4D97-AF65-F5344CB8AC3E}">
        <p14:creationId xmlns:p14="http://schemas.microsoft.com/office/powerpoint/2010/main" val="209025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fr-BE" dirty="0" err="1"/>
              <a:t>Basically</a:t>
            </a:r>
            <a:r>
              <a:rPr lang="fr-BE" dirty="0"/>
              <a:t>, </a:t>
            </a:r>
            <a:r>
              <a:rPr lang="fr-BE" dirty="0" err="1"/>
              <a:t>you</a:t>
            </a:r>
            <a:r>
              <a:rPr lang="fr-BE" dirty="0"/>
              <a:t> </a:t>
            </a:r>
            <a:r>
              <a:rPr lang="fr-BE" dirty="0" err="1"/>
              <a:t>will</a:t>
            </a:r>
            <a:r>
              <a:rPr lang="fr-BE" dirty="0"/>
              <a:t> have to </a:t>
            </a:r>
            <a:r>
              <a:rPr lang="fr-BE" dirty="0" err="1"/>
              <a:t>work</a:t>
            </a:r>
            <a:r>
              <a:rPr lang="fr-BE" dirty="0"/>
              <a:t> and </a:t>
            </a:r>
            <a:r>
              <a:rPr lang="fr-BE" dirty="0" err="1"/>
              <a:t>comply</a:t>
            </a:r>
            <a:r>
              <a:rPr lang="fr-BE" dirty="0"/>
              <a:t> </a:t>
            </a:r>
            <a:r>
              <a:rPr lang="fr-BE" dirty="0" err="1"/>
              <a:t>with</a:t>
            </a:r>
            <a:r>
              <a:rPr lang="fr-BE" dirty="0"/>
              <a:t> </a:t>
            </a:r>
            <a:r>
              <a:rPr lang="fr-BE" dirty="0" err="1"/>
              <a:t>three</a:t>
            </a:r>
            <a:r>
              <a:rPr lang="fr-BE" dirty="0"/>
              <a:t> </a:t>
            </a:r>
            <a:r>
              <a:rPr lang="fr-BE" dirty="0" err="1"/>
              <a:t>different</a:t>
            </a:r>
            <a:r>
              <a:rPr lang="fr-BE" dirty="0"/>
              <a:t> sets of </a:t>
            </a:r>
            <a:r>
              <a:rPr lang="fr-BE" dirty="0" err="1"/>
              <a:t>rules</a:t>
            </a:r>
            <a:r>
              <a:rPr lang="fr-BE" dirty="0"/>
              <a:t>, </a:t>
            </a:r>
            <a:r>
              <a:rPr lang="fr-BE" dirty="0" err="1"/>
              <a:t>regulations</a:t>
            </a:r>
            <a:r>
              <a:rPr lang="fr-BE" dirty="0"/>
              <a:t>, </a:t>
            </a:r>
            <a:r>
              <a:rPr lang="fr-BE" dirty="0" err="1"/>
              <a:t>requirements</a:t>
            </a:r>
            <a:r>
              <a:rPr lang="fr-BE" dirty="0"/>
              <a:t>, practices:</a:t>
            </a:r>
          </a:p>
          <a:p>
            <a:pPr marL="232555" indent="-232555" algn="just">
              <a:buFont typeface="+mj-lt"/>
              <a:buAutoNum type="arabicPeriod"/>
              <a:defRPr/>
            </a:pPr>
            <a:r>
              <a:rPr lang="fr-BE" dirty="0" err="1"/>
              <a:t>Those</a:t>
            </a:r>
            <a:r>
              <a:rPr lang="fr-BE" baseline="0" dirty="0"/>
              <a:t> of the EC and E+ CBHE action</a:t>
            </a:r>
          </a:p>
          <a:p>
            <a:pPr marL="232555" indent="-232555" algn="just">
              <a:buFont typeface="+mj-lt"/>
              <a:buAutoNum type="arabicPeriod"/>
              <a:defRPr/>
            </a:pPr>
            <a:r>
              <a:rPr lang="fr-BE" baseline="0" dirty="0" err="1"/>
              <a:t>Those</a:t>
            </a:r>
            <a:r>
              <a:rPr lang="fr-BE" baseline="0" dirty="0"/>
              <a:t> of the countries </a:t>
            </a:r>
            <a:r>
              <a:rPr lang="fr-BE" baseline="0" dirty="0" err="1"/>
              <a:t>where</a:t>
            </a:r>
            <a:r>
              <a:rPr lang="fr-BE" baseline="0" dirty="0"/>
              <a:t> </a:t>
            </a:r>
            <a:r>
              <a:rPr lang="fr-BE" baseline="0" dirty="0" err="1"/>
              <a:t>your</a:t>
            </a:r>
            <a:r>
              <a:rPr lang="fr-BE" baseline="0" dirty="0"/>
              <a:t> </a:t>
            </a:r>
            <a:r>
              <a:rPr lang="fr-BE" baseline="0" dirty="0" err="1"/>
              <a:t>activities</a:t>
            </a:r>
            <a:r>
              <a:rPr lang="fr-BE" baseline="0" dirty="0"/>
              <a:t> </a:t>
            </a:r>
            <a:r>
              <a:rPr lang="fr-BE" baseline="0" dirty="0" err="1"/>
              <a:t>will</a:t>
            </a:r>
            <a:r>
              <a:rPr lang="fr-BE" baseline="0" dirty="0"/>
              <a:t> </a:t>
            </a:r>
            <a:r>
              <a:rPr lang="fr-BE" baseline="0" dirty="0" err="1"/>
              <a:t>be</a:t>
            </a:r>
            <a:r>
              <a:rPr lang="fr-BE" baseline="0" dirty="0"/>
              <a:t> </a:t>
            </a:r>
            <a:r>
              <a:rPr lang="fr-BE" baseline="0" dirty="0" err="1"/>
              <a:t>implemented</a:t>
            </a:r>
            <a:endParaRPr lang="fr-BE" baseline="0" dirty="0"/>
          </a:p>
          <a:p>
            <a:pPr marL="232555" indent="-232555" algn="just">
              <a:buFont typeface="+mj-lt"/>
              <a:buAutoNum type="arabicPeriod"/>
              <a:defRPr/>
            </a:pPr>
            <a:r>
              <a:rPr lang="fr-BE" baseline="0" dirty="0" err="1"/>
              <a:t>Those</a:t>
            </a:r>
            <a:r>
              <a:rPr lang="fr-BE" baseline="0" dirty="0"/>
              <a:t> of the </a:t>
            </a:r>
            <a:r>
              <a:rPr lang="fr-BE" baseline="0" dirty="0" err="1"/>
              <a:t>partner</a:t>
            </a:r>
            <a:r>
              <a:rPr lang="fr-BE" baseline="0" dirty="0"/>
              <a:t> institutions and the institutions </a:t>
            </a:r>
            <a:r>
              <a:rPr lang="fr-BE" baseline="0" dirty="0" err="1"/>
              <a:t>your</a:t>
            </a:r>
            <a:r>
              <a:rPr lang="fr-BE" baseline="0" dirty="0"/>
              <a:t> </a:t>
            </a:r>
            <a:r>
              <a:rPr lang="fr-BE" baseline="0" dirty="0" err="1"/>
              <a:t>project</a:t>
            </a:r>
            <a:r>
              <a:rPr lang="fr-BE" baseline="0" dirty="0"/>
              <a:t> </a:t>
            </a:r>
            <a:r>
              <a:rPr lang="fr-BE" baseline="0" dirty="0" err="1"/>
              <a:t>targets</a:t>
            </a:r>
            <a:endParaRPr lang="fr-BE" baseline="0" dirty="0"/>
          </a:p>
          <a:p>
            <a:pPr defTabSz="898498">
              <a:defRPr/>
            </a:pPr>
            <a:endParaRPr lang="en-GB" dirty="0"/>
          </a:p>
          <a:p>
            <a:pPr algn="just">
              <a:defRPr/>
            </a:pPr>
            <a:r>
              <a:rPr lang="fr-BE" baseline="0" dirty="0"/>
              <a:t>In </a:t>
            </a:r>
            <a:r>
              <a:rPr lang="fr-BE" baseline="0" dirty="0" err="1"/>
              <a:t>order</a:t>
            </a:r>
            <a:r>
              <a:rPr lang="fr-BE" baseline="0" dirty="0"/>
              <a:t> to </a:t>
            </a:r>
            <a:r>
              <a:rPr lang="fr-BE" baseline="0" dirty="0" err="1"/>
              <a:t>ensure</a:t>
            </a:r>
            <a:r>
              <a:rPr lang="fr-BE" baseline="0" dirty="0"/>
              <a:t> </a:t>
            </a:r>
            <a:r>
              <a:rPr lang="fr-BE" baseline="0" dirty="0" err="1"/>
              <a:t>you</a:t>
            </a:r>
            <a:r>
              <a:rPr lang="fr-BE" baseline="0" dirty="0"/>
              <a:t> do </a:t>
            </a:r>
            <a:r>
              <a:rPr lang="fr-BE" baseline="0" dirty="0" err="1"/>
              <a:t>so</a:t>
            </a:r>
            <a:r>
              <a:rPr lang="fr-BE" baseline="0" dirty="0"/>
              <a:t>, </a:t>
            </a:r>
            <a:r>
              <a:rPr lang="fr-BE" baseline="0" dirty="0" err="1"/>
              <a:t>you</a:t>
            </a:r>
            <a:r>
              <a:rPr lang="fr-BE" baseline="0" dirty="0"/>
              <a:t> </a:t>
            </a:r>
            <a:r>
              <a:rPr lang="fr-BE" baseline="0" dirty="0" err="1"/>
              <a:t>will</a:t>
            </a:r>
            <a:r>
              <a:rPr lang="fr-BE" baseline="0" dirty="0"/>
              <a:t> have to design </a:t>
            </a:r>
            <a:r>
              <a:rPr lang="fr-BE" baseline="0" dirty="0" err="1"/>
              <a:t>you</a:t>
            </a:r>
            <a:r>
              <a:rPr lang="fr-BE" baseline="0" dirty="0"/>
              <a:t> </a:t>
            </a:r>
            <a:r>
              <a:rPr lang="fr-BE" baseline="0" dirty="0" err="1"/>
              <a:t>own</a:t>
            </a:r>
            <a:r>
              <a:rPr lang="fr-BE" baseline="0" dirty="0"/>
              <a:t> set or </a:t>
            </a:r>
            <a:r>
              <a:rPr lang="fr-BE" baseline="0" dirty="0" err="1"/>
              <a:t>regulations</a:t>
            </a:r>
            <a:r>
              <a:rPr lang="fr-BE" baseline="0" dirty="0"/>
              <a:t> and </a:t>
            </a:r>
            <a:r>
              <a:rPr lang="fr-BE" baseline="0" dirty="0" err="1"/>
              <a:t>you</a:t>
            </a:r>
            <a:r>
              <a:rPr lang="fr-BE" baseline="0" dirty="0"/>
              <a:t> </a:t>
            </a:r>
            <a:r>
              <a:rPr lang="fr-BE" baseline="0" dirty="0" err="1"/>
              <a:t>own</a:t>
            </a:r>
            <a:r>
              <a:rPr lang="fr-BE" baseline="0" dirty="0"/>
              <a:t> </a:t>
            </a:r>
            <a:r>
              <a:rPr lang="fr-BE" baseline="0" dirty="0" err="1"/>
              <a:t>working</a:t>
            </a:r>
            <a:r>
              <a:rPr lang="fr-BE" baseline="0" dirty="0"/>
              <a:t> arrangements </a:t>
            </a:r>
            <a:r>
              <a:rPr lang="fr-BE" baseline="0" dirty="0" err="1"/>
              <a:t>under</a:t>
            </a:r>
            <a:r>
              <a:rPr lang="fr-BE" baseline="0" dirty="0"/>
              <a:t> a </a:t>
            </a:r>
            <a:r>
              <a:rPr lang="fr-BE" b="1" baseline="0" dirty="0" err="1"/>
              <a:t>Partnership</a:t>
            </a:r>
            <a:r>
              <a:rPr lang="fr-BE" b="1" baseline="0" dirty="0"/>
              <a:t> Agreement</a:t>
            </a:r>
            <a:r>
              <a:rPr lang="fr-BE" baseline="0" dirty="0"/>
              <a:t> </a:t>
            </a:r>
            <a:r>
              <a:rPr lang="fr-BE" baseline="0" dirty="0" err="1"/>
              <a:t>that</a:t>
            </a:r>
            <a:endParaRPr lang="fr-BE" baseline="0" dirty="0"/>
          </a:p>
          <a:p>
            <a:pPr marL="174416" indent="-174416" algn="just">
              <a:buFont typeface="Arial" panose="020B0604020202020204" pitchFamily="34" charset="0"/>
              <a:buChar char="•"/>
              <a:defRPr/>
            </a:pPr>
            <a:r>
              <a:rPr lang="fr-BE" baseline="0" dirty="0" err="1"/>
              <a:t>constitutes</a:t>
            </a:r>
            <a:r>
              <a:rPr lang="fr-BE" baseline="0" dirty="0"/>
              <a:t> a </a:t>
            </a:r>
            <a:r>
              <a:rPr lang="fr-BE" baseline="0" dirty="0" err="1"/>
              <a:t>mandatory</a:t>
            </a:r>
            <a:r>
              <a:rPr lang="fr-BE" baseline="0" dirty="0"/>
              <a:t> </a:t>
            </a:r>
            <a:r>
              <a:rPr lang="fr-BE" baseline="0" dirty="0" err="1"/>
              <a:t>requirement</a:t>
            </a:r>
            <a:r>
              <a:rPr lang="fr-BE" baseline="0" dirty="0"/>
              <a:t> for CBHE </a:t>
            </a:r>
            <a:r>
              <a:rPr lang="fr-BE" baseline="0" dirty="0" err="1"/>
              <a:t>projects</a:t>
            </a:r>
            <a:r>
              <a:rPr lang="fr-BE" baseline="0" dirty="0"/>
              <a:t> and </a:t>
            </a:r>
            <a:r>
              <a:rPr lang="fr-BE" baseline="0" dirty="0" err="1"/>
              <a:t>that</a:t>
            </a:r>
            <a:endParaRPr lang="fr-BE" baseline="0" dirty="0"/>
          </a:p>
          <a:p>
            <a:pPr marL="174416" indent="-174416" algn="just">
              <a:buFont typeface="Arial" panose="020B0604020202020204" pitchFamily="34" charset="0"/>
              <a:buChar char="•"/>
              <a:defRPr/>
            </a:pPr>
            <a:r>
              <a:rPr lang="fr-BE" baseline="0" dirty="0" err="1"/>
              <a:t>similarly</a:t>
            </a:r>
            <a:r>
              <a:rPr lang="fr-BE" baseline="0" dirty="0"/>
              <a:t> to the mandates </a:t>
            </a:r>
            <a:r>
              <a:rPr lang="fr-BE" baseline="0" dirty="0" err="1"/>
              <a:t>constitutes</a:t>
            </a:r>
            <a:r>
              <a:rPr lang="fr-BE" baseline="0" dirty="0"/>
              <a:t> a </a:t>
            </a:r>
            <a:r>
              <a:rPr lang="fr-BE" baseline="0" dirty="0" err="1"/>
              <a:t>legally</a:t>
            </a:r>
            <a:r>
              <a:rPr lang="fr-BE" baseline="0" dirty="0"/>
              <a:t> binding document </a:t>
            </a:r>
            <a:r>
              <a:rPr lang="fr-BE" baseline="0" dirty="0" err="1"/>
              <a:t>among</a:t>
            </a:r>
            <a:r>
              <a:rPr lang="fr-BE" baseline="0" dirty="0"/>
              <a:t> </a:t>
            </a:r>
            <a:r>
              <a:rPr lang="fr-BE" baseline="0" dirty="0" err="1"/>
              <a:t>beneficiaries</a:t>
            </a:r>
            <a:r>
              <a:rPr lang="fr-BE" baseline="0" dirty="0"/>
              <a:t> </a:t>
            </a:r>
          </a:p>
          <a:p>
            <a:pPr algn="just">
              <a:defRPr/>
            </a:pPr>
            <a:endParaRPr lang="fr-BE" dirty="0"/>
          </a:p>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7</a:t>
            </a:fld>
            <a:endParaRPr lang="en-GB" altLang="en-US"/>
          </a:p>
        </p:txBody>
      </p:sp>
    </p:spTree>
    <p:extLst>
      <p:ext uri="{BB962C8B-B14F-4D97-AF65-F5344CB8AC3E}">
        <p14:creationId xmlns:p14="http://schemas.microsoft.com/office/powerpoint/2010/main" val="3911362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8</a:t>
            </a:fld>
            <a:endParaRPr lang="en-GB" altLang="en-US"/>
          </a:p>
        </p:txBody>
      </p:sp>
    </p:spTree>
    <p:extLst>
      <p:ext uri="{BB962C8B-B14F-4D97-AF65-F5344CB8AC3E}">
        <p14:creationId xmlns:p14="http://schemas.microsoft.com/office/powerpoint/2010/main" val="215223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altLang="en-US" sz="1200" dirty="0"/>
              <a:t>Let's start with the G.A</a:t>
            </a:r>
          </a:p>
          <a:p>
            <a:pPr algn="just"/>
            <a:endParaRPr lang="en-GB" altLang="en-US" sz="1200" dirty="0"/>
          </a:p>
          <a:p>
            <a:pPr algn="just"/>
            <a:r>
              <a:rPr lang="en-GB" altLang="en-US" sz="1200" dirty="0"/>
              <a:t>Importance of the notion of </a:t>
            </a:r>
            <a:r>
              <a:rPr lang="en-GB" altLang="en-US" sz="1200" b="1" dirty="0"/>
              <a:t>multi-beneficiary GA</a:t>
            </a:r>
            <a:endParaRPr lang="en-GB" altLang="en-US" sz="1200" dirty="0"/>
          </a:p>
          <a:p>
            <a:pPr algn="just"/>
            <a:endParaRPr lang="en-GB" altLang="en-US" sz="1200" dirty="0"/>
          </a:p>
          <a:p>
            <a:pPr algn="just"/>
            <a:r>
              <a:rPr lang="en-GB" altLang="en-US" sz="1200" b="1" dirty="0"/>
              <a:t>All beneficiaries are jointly responsible for carrying out the project in accordance with the GA and have the same obligations</a:t>
            </a:r>
            <a:r>
              <a:rPr lang="en-GB" altLang="en-US" sz="1200" dirty="0"/>
              <a:t>. They are also jointly responsible in case part of the grant must be recovered, or if they are audited in their premises.</a:t>
            </a:r>
          </a:p>
          <a:p>
            <a:pPr algn="just"/>
            <a:endParaRPr lang="fr-BE" altLang="en-US" sz="1200" dirty="0"/>
          </a:p>
          <a:p>
            <a:pPr algn="just"/>
            <a:r>
              <a:rPr lang="en-GB" altLang="en-US" sz="1200" dirty="0"/>
              <a:t>Only organisations can be beneficiaries (art 23 of the Erasmus+ Regulation)</a:t>
            </a:r>
          </a:p>
          <a:p>
            <a:pPr algn="just"/>
            <a:endParaRPr lang="en-GB" altLang="en-US" sz="1200" dirty="0"/>
          </a:p>
          <a:p>
            <a:pPr algn="just"/>
            <a:r>
              <a:rPr lang="en-GB" altLang="en-US" sz="1200" dirty="0"/>
              <a:t>From a contractual point of view, there are no more responsibilities for Partner Country beneficiaries than for Programme Country Beneficiaries, however from the operational point of view and for what concerns the quality and impact of the project, they have more responsibilities that their European partners.  </a:t>
            </a:r>
          </a:p>
          <a:p>
            <a:pPr defTabSz="898498">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9</a:t>
            </a:fld>
            <a:endParaRPr lang="en-GB" altLang="en-US"/>
          </a:p>
        </p:txBody>
      </p:sp>
    </p:spTree>
    <p:extLst>
      <p:ext uri="{BB962C8B-B14F-4D97-AF65-F5344CB8AC3E}">
        <p14:creationId xmlns:p14="http://schemas.microsoft.com/office/powerpoint/2010/main" val="2912380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885" indent="-349885" eaLnBrk="1" hangingPunct="1">
              <a:spcAft>
                <a:spcPts val="612"/>
              </a:spcAft>
              <a:buFont typeface="Wingdings" panose="05000000000000000000" pitchFamily="2" charset="2"/>
              <a:buChar char="§"/>
              <a:defRPr/>
            </a:pPr>
            <a:r>
              <a:rPr lang="en-GB" altLang="en-US" sz="1200" dirty="0"/>
              <a:t>Mandatory + must be signed at the latest 6 months after the signature of the grant agreement</a:t>
            </a:r>
          </a:p>
          <a:p>
            <a:pPr marL="349885" indent="-349885" eaLnBrk="1" hangingPunct="1">
              <a:spcAft>
                <a:spcPts val="612"/>
              </a:spcAft>
              <a:buFont typeface="Wingdings" panose="05000000000000000000" pitchFamily="2" charset="2"/>
              <a:buChar char="§"/>
              <a:defRPr/>
            </a:pPr>
            <a:r>
              <a:rPr lang="en-GB" altLang="en-US" sz="1200" dirty="0"/>
              <a:t>Guidelines available on Agency website (</a:t>
            </a:r>
            <a:r>
              <a:rPr lang="en-GB" altLang="en-US" sz="1200" b="1" dirty="0"/>
              <a:t>should be adapted to the needs of the Partnership</a:t>
            </a:r>
            <a:r>
              <a:rPr lang="en-GB" altLang="en-US" sz="1200" dirty="0"/>
              <a:t>)</a:t>
            </a:r>
          </a:p>
          <a:p>
            <a:pPr marL="349885" indent="-349885" eaLnBrk="1" hangingPunct="1">
              <a:spcAft>
                <a:spcPts val="612"/>
              </a:spcAft>
              <a:buFont typeface="Wingdings" panose="05000000000000000000" pitchFamily="2" charset="2"/>
              <a:buChar char="§"/>
              <a:defRPr/>
            </a:pPr>
            <a:r>
              <a:rPr lang="en-GB" altLang="en-US" sz="1200" dirty="0"/>
              <a:t>Joint </a:t>
            </a:r>
            <a:r>
              <a:rPr lang="en-GB" altLang="en-US" sz="1200" dirty="0" err="1"/>
              <a:t>parternship</a:t>
            </a:r>
            <a:r>
              <a:rPr lang="en-GB" altLang="en-US" sz="1200" dirty="0"/>
              <a:t> </a:t>
            </a:r>
            <a:r>
              <a:rPr lang="en-GB" altLang="en-US" sz="1200" b="1" dirty="0"/>
              <a:t>(one doc signed by all partners</a:t>
            </a:r>
            <a:r>
              <a:rPr lang="en-GB" altLang="en-US" sz="1200" dirty="0"/>
              <a:t>) is recommended  because it is more transparent</a:t>
            </a:r>
          </a:p>
          <a:p>
            <a:pPr marL="349885" indent="-349885" eaLnBrk="1" hangingPunct="1">
              <a:spcAft>
                <a:spcPts val="612"/>
              </a:spcAft>
              <a:buFont typeface="Wingdings" panose="05000000000000000000" pitchFamily="2" charset="2"/>
              <a:buChar char="§"/>
              <a:defRPr/>
            </a:pPr>
            <a:r>
              <a:rPr lang="fr-BE" altLang="en-US" sz="1200" dirty="0" err="1"/>
              <a:t>Should</a:t>
            </a:r>
            <a:r>
              <a:rPr lang="fr-BE" altLang="en-US" sz="1200" dirty="0"/>
              <a:t> </a:t>
            </a:r>
            <a:r>
              <a:rPr lang="fr-BE" altLang="en-US" sz="1200" dirty="0" err="1"/>
              <a:t>be</a:t>
            </a:r>
            <a:r>
              <a:rPr lang="fr-BE" altLang="en-US" sz="1200" dirty="0"/>
              <a:t> </a:t>
            </a:r>
            <a:r>
              <a:rPr lang="fr-BE" altLang="en-US" sz="1200" dirty="0" err="1"/>
              <a:t>drafted</a:t>
            </a:r>
            <a:r>
              <a:rPr lang="fr-BE" altLang="en-US" sz="1200" dirty="0"/>
              <a:t> in the </a:t>
            </a:r>
            <a:r>
              <a:rPr lang="fr-BE" altLang="en-US" sz="1200" dirty="0" err="1"/>
              <a:t>working</a:t>
            </a:r>
            <a:r>
              <a:rPr lang="fr-BE" altLang="en-US" sz="1200" dirty="0"/>
              <a:t> </a:t>
            </a:r>
            <a:r>
              <a:rPr lang="fr-BE" altLang="en-US" sz="1200" dirty="0" err="1"/>
              <a:t>language</a:t>
            </a:r>
            <a:r>
              <a:rPr lang="fr-BE" altLang="en-US" sz="1200" dirty="0"/>
              <a:t> of the consortium (and </a:t>
            </a:r>
            <a:r>
              <a:rPr lang="fr-BE" altLang="en-US" sz="1200" b="1" dirty="0" err="1"/>
              <a:t>hopefully</a:t>
            </a:r>
            <a:r>
              <a:rPr lang="fr-BE" altLang="en-US" sz="1200" dirty="0"/>
              <a:t> </a:t>
            </a:r>
            <a:r>
              <a:rPr lang="fr-BE" altLang="en-US" sz="1200" dirty="0" err="1"/>
              <a:t>translated</a:t>
            </a:r>
            <a:r>
              <a:rPr lang="fr-BE" altLang="en-US" sz="1200" dirty="0"/>
              <a:t> in the national </a:t>
            </a:r>
            <a:r>
              <a:rPr lang="fr-BE" altLang="en-US" sz="1200" dirty="0" err="1"/>
              <a:t>language</a:t>
            </a:r>
            <a:r>
              <a:rPr lang="fr-BE" altLang="en-US" sz="1200" dirty="0"/>
              <a:t> of the </a:t>
            </a:r>
            <a:r>
              <a:rPr lang="fr-BE" altLang="en-US" sz="1200" dirty="0" err="1"/>
              <a:t>participating</a:t>
            </a:r>
            <a:r>
              <a:rPr lang="fr-BE" altLang="en-US" sz="1200" dirty="0"/>
              <a:t> organisations)</a:t>
            </a:r>
            <a:endParaRPr lang="en-GB" altLang="en-US" sz="1200" dirty="0"/>
          </a:p>
          <a:p>
            <a:pPr>
              <a:defRPr/>
            </a:pPr>
            <a:r>
              <a:rPr lang="en-US" altLang="en-US" dirty="0"/>
              <a:t> </a:t>
            </a: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10</a:t>
            </a:fld>
            <a:endParaRPr lang="en-GB" altLang="en-US"/>
          </a:p>
        </p:txBody>
      </p:sp>
    </p:spTree>
    <p:extLst>
      <p:ext uri="{BB962C8B-B14F-4D97-AF65-F5344CB8AC3E}">
        <p14:creationId xmlns:p14="http://schemas.microsoft.com/office/powerpoint/2010/main" val="2388000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lvl1pPr>
              <a:defRPr sz="2800">
                <a:latin typeface="Calibri" panose="020F0502020204030204" pitchFamily="34" charset="0"/>
              </a:defRPr>
            </a:lvl1pPr>
          </a:lstStyle>
          <a:p>
            <a:r>
              <a:rPr lang="it-IT" dirty="0"/>
              <a:t>Fare clic per modificare lo stile del titolo</a:t>
            </a:r>
          </a:p>
        </p:txBody>
      </p:sp>
      <p:sp>
        <p:nvSpPr>
          <p:cNvPr id="3" name="Sottotitolo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a:xfrm>
            <a:off x="2771800" y="6356350"/>
            <a:ext cx="3464024" cy="365125"/>
          </a:xfrm>
        </p:spPr>
        <p:txBody>
          <a:bodyPr/>
          <a:lstStyle>
            <a:lvl1pPr algn="ctr">
              <a:defRPr b="1">
                <a:solidFill>
                  <a:srgbClr val="006600"/>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a:t>Specialization course on "Educational programmes delivered via ICT-based learning"</a:t>
            </a:r>
            <a:endParaRPr lang="it-IT"/>
          </a:p>
        </p:txBody>
      </p:sp>
      <p:sp>
        <p:nvSpPr>
          <p:cNvPr id="6" name="Segnaposto numero diapositiva 5"/>
          <p:cNvSpPr>
            <a:spLocks noGrp="1"/>
          </p:cNvSpPr>
          <p:nvPr>
            <p:ph type="sldNum" sz="quarter" idx="12"/>
          </p:nvPr>
        </p:nvSpPr>
        <p:spPr/>
        <p:txBody>
          <a:bodyPr/>
          <a:lstStyle/>
          <a:p>
            <a:pPr>
              <a:defRPr/>
            </a:pPr>
            <a:fld id="{69CC12CE-A6D4-43AF-803D-FB1CE89EC8F4}" type="slidenum">
              <a:rPr lang="it-IT" smtClean="0"/>
              <a:pPr>
                <a:defRPr/>
              </a:pPr>
              <a:t>‹N›</a:t>
            </a:fld>
            <a:endParaRPr lang="it-IT"/>
          </a:p>
        </p:txBody>
      </p:sp>
    </p:spTree>
    <p:extLst>
      <p:ext uri="{BB962C8B-B14F-4D97-AF65-F5344CB8AC3E}">
        <p14:creationId xmlns:p14="http://schemas.microsoft.com/office/powerpoint/2010/main" val="162964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r>
              <a:rPr lang="en-US"/>
              <a:t>Specialization course on "Educational programmes delivered via ICT-based learning"</a:t>
            </a:r>
            <a:endParaRPr lang="it-IT"/>
          </a:p>
        </p:txBody>
      </p:sp>
      <p:sp>
        <p:nvSpPr>
          <p:cNvPr id="6" name="Segnaposto numero diapositiva 5"/>
          <p:cNvSpPr>
            <a:spLocks noGrp="1"/>
          </p:cNvSpPr>
          <p:nvPr>
            <p:ph type="sldNum" sz="quarter" idx="12"/>
          </p:nvPr>
        </p:nvSpPr>
        <p:spPr/>
        <p:txBody>
          <a:bodyPr/>
          <a:lstStyle/>
          <a:p>
            <a:pPr>
              <a:defRPr/>
            </a:pPr>
            <a:fld id="{38A89E2E-7C79-4DE5-AF22-2D9DF0BF0150}" type="slidenum">
              <a:rPr lang="it-IT" smtClean="0"/>
              <a:pPr>
                <a:defRPr/>
              </a:pPr>
              <a:t>‹N›</a:t>
            </a:fld>
            <a:endParaRPr lang="it-IT"/>
          </a:p>
        </p:txBody>
      </p:sp>
    </p:spTree>
    <p:extLst>
      <p:ext uri="{BB962C8B-B14F-4D97-AF65-F5344CB8AC3E}">
        <p14:creationId xmlns:p14="http://schemas.microsoft.com/office/powerpoint/2010/main" val="282206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r>
              <a:rPr lang="en-US"/>
              <a:t>Specialization course on "Educational programmes delivered via ICT-based learning"</a:t>
            </a:r>
            <a:endParaRPr lang="it-IT"/>
          </a:p>
        </p:txBody>
      </p:sp>
      <p:sp>
        <p:nvSpPr>
          <p:cNvPr id="6" name="Segnaposto numero diapositiva 5"/>
          <p:cNvSpPr>
            <a:spLocks noGrp="1"/>
          </p:cNvSpPr>
          <p:nvPr>
            <p:ph type="sldNum" sz="quarter" idx="12"/>
          </p:nvPr>
        </p:nvSpPr>
        <p:spPr/>
        <p:txBody>
          <a:bodyPr/>
          <a:lstStyle/>
          <a:p>
            <a:pPr>
              <a:defRPr/>
            </a:pPr>
            <a:fld id="{19523A13-2E98-49ED-9585-ED3CEC93B231}" type="slidenum">
              <a:rPr lang="it-IT" smtClean="0"/>
              <a:pPr>
                <a:defRPr/>
              </a:pPr>
              <a:t>‹N›</a:t>
            </a:fld>
            <a:endParaRPr lang="it-IT"/>
          </a:p>
        </p:txBody>
      </p:sp>
    </p:spTree>
    <p:extLst>
      <p:ext uri="{BB962C8B-B14F-4D97-AF65-F5344CB8AC3E}">
        <p14:creationId xmlns:p14="http://schemas.microsoft.com/office/powerpoint/2010/main" val="119487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3ECC6F11-B421-43CF-B5E5-22889C2D69D2}" type="slidenum">
              <a:rPr lang="it-IT" smtClean="0"/>
              <a:pPr>
                <a:defRPr/>
              </a:pPr>
              <a:t>‹N›</a:t>
            </a:fld>
            <a:endParaRPr lang="it-IT"/>
          </a:p>
        </p:txBody>
      </p:sp>
      <p:sp>
        <p:nvSpPr>
          <p:cNvPr id="8" name="Segnaposto piè di pagina 4"/>
          <p:cNvSpPr>
            <a:spLocks noGrp="1"/>
          </p:cNvSpPr>
          <p:nvPr>
            <p:ph type="ftr" sz="quarter" idx="11"/>
          </p:nvPr>
        </p:nvSpPr>
        <p:spPr>
          <a:xfrm>
            <a:off x="2771800" y="6356350"/>
            <a:ext cx="3464024" cy="365125"/>
          </a:xfrm>
        </p:spPr>
        <p:txBody>
          <a:bodyPr/>
          <a:lstStyle>
            <a:lvl1pPr>
              <a:defRPr b="1"/>
            </a:lvl1pPr>
          </a:lstStyle>
          <a:p>
            <a:pPr>
              <a:defRPr/>
            </a:pPr>
            <a:r>
              <a:rPr lang="en-US"/>
              <a:t>Specialization course on "Educational programmes delivered via ICT-based learning"</a:t>
            </a:r>
            <a:endParaRPr lang="it-IT"/>
          </a:p>
        </p:txBody>
      </p:sp>
    </p:spTree>
    <p:extLst>
      <p:ext uri="{BB962C8B-B14F-4D97-AF65-F5344CB8AC3E}">
        <p14:creationId xmlns:p14="http://schemas.microsoft.com/office/powerpoint/2010/main" val="251885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r>
              <a:rPr lang="en-US"/>
              <a:t>Specialization course on "Educational programmes delivered via ICT-based learning"</a:t>
            </a:r>
            <a:endParaRPr lang="it-IT"/>
          </a:p>
        </p:txBody>
      </p:sp>
      <p:sp>
        <p:nvSpPr>
          <p:cNvPr id="6" name="Segnaposto numero diapositiva 5"/>
          <p:cNvSpPr>
            <a:spLocks noGrp="1"/>
          </p:cNvSpPr>
          <p:nvPr>
            <p:ph type="sldNum" sz="quarter" idx="12"/>
          </p:nvPr>
        </p:nvSpPr>
        <p:spPr/>
        <p:txBody>
          <a:bodyPr/>
          <a:lstStyle/>
          <a:p>
            <a:pPr>
              <a:defRPr/>
            </a:pPr>
            <a:fld id="{B0838167-02D7-4AF9-B5E3-27D6F92A1AA4}" type="slidenum">
              <a:rPr lang="it-IT" smtClean="0"/>
              <a:pPr>
                <a:defRPr/>
              </a:pPr>
              <a:t>‹N›</a:t>
            </a:fld>
            <a:endParaRPr lang="it-IT"/>
          </a:p>
        </p:txBody>
      </p:sp>
    </p:spTree>
    <p:extLst>
      <p:ext uri="{BB962C8B-B14F-4D97-AF65-F5344CB8AC3E}">
        <p14:creationId xmlns:p14="http://schemas.microsoft.com/office/powerpoint/2010/main" val="315426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r>
              <a:rPr lang="en-US"/>
              <a:t>Specialization course on "Educational programmes delivered via ICT-based learning"</a:t>
            </a:r>
            <a:endParaRPr lang="it-IT"/>
          </a:p>
        </p:txBody>
      </p:sp>
      <p:sp>
        <p:nvSpPr>
          <p:cNvPr id="7" name="Segnaposto numero diapositiva 6"/>
          <p:cNvSpPr>
            <a:spLocks noGrp="1"/>
          </p:cNvSpPr>
          <p:nvPr>
            <p:ph type="sldNum" sz="quarter" idx="12"/>
          </p:nvPr>
        </p:nvSpPr>
        <p:spPr/>
        <p:txBody>
          <a:bodyPr/>
          <a:lstStyle/>
          <a:p>
            <a:pPr>
              <a:defRPr/>
            </a:pPr>
            <a:fld id="{EB92FCFD-2A59-4039-8474-12B75CA1DE4A}" type="slidenum">
              <a:rPr lang="it-IT" smtClean="0"/>
              <a:pPr>
                <a:defRPr/>
              </a:pPr>
              <a:t>‹N›</a:t>
            </a:fld>
            <a:endParaRPr lang="it-IT"/>
          </a:p>
        </p:txBody>
      </p:sp>
    </p:spTree>
    <p:extLst>
      <p:ext uri="{BB962C8B-B14F-4D97-AF65-F5344CB8AC3E}">
        <p14:creationId xmlns:p14="http://schemas.microsoft.com/office/powerpoint/2010/main" val="361514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pPr>
              <a:defRPr/>
            </a:pPr>
            <a:endParaRPr lang="it-IT"/>
          </a:p>
        </p:txBody>
      </p:sp>
      <p:sp>
        <p:nvSpPr>
          <p:cNvPr id="8" name="Segnaposto piè di pagina 7"/>
          <p:cNvSpPr>
            <a:spLocks noGrp="1"/>
          </p:cNvSpPr>
          <p:nvPr>
            <p:ph type="ftr" sz="quarter" idx="11"/>
          </p:nvPr>
        </p:nvSpPr>
        <p:spPr/>
        <p:txBody>
          <a:bodyPr/>
          <a:lstStyle/>
          <a:p>
            <a:pPr>
              <a:defRPr/>
            </a:pPr>
            <a:r>
              <a:rPr lang="en-US"/>
              <a:t>Specialization course on "Educational programmes delivered via ICT-based learning"</a:t>
            </a:r>
            <a:endParaRPr lang="it-IT"/>
          </a:p>
        </p:txBody>
      </p:sp>
      <p:sp>
        <p:nvSpPr>
          <p:cNvPr id="9" name="Segnaposto numero diapositiva 8"/>
          <p:cNvSpPr>
            <a:spLocks noGrp="1"/>
          </p:cNvSpPr>
          <p:nvPr>
            <p:ph type="sldNum" sz="quarter" idx="12"/>
          </p:nvPr>
        </p:nvSpPr>
        <p:spPr/>
        <p:txBody>
          <a:bodyPr/>
          <a:lstStyle/>
          <a:p>
            <a:pPr>
              <a:defRPr/>
            </a:pPr>
            <a:fld id="{CA815873-2ED4-469D-B12F-DD5FDA4202A9}" type="slidenum">
              <a:rPr lang="it-IT" smtClean="0"/>
              <a:pPr>
                <a:defRPr/>
              </a:pPr>
              <a:t>‹N›</a:t>
            </a:fld>
            <a:endParaRPr lang="it-IT"/>
          </a:p>
        </p:txBody>
      </p:sp>
    </p:spTree>
    <p:extLst>
      <p:ext uri="{BB962C8B-B14F-4D97-AF65-F5344CB8AC3E}">
        <p14:creationId xmlns:p14="http://schemas.microsoft.com/office/powerpoint/2010/main" val="310453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pPr>
              <a:defRPr/>
            </a:pPr>
            <a:endParaRPr lang="it-IT"/>
          </a:p>
        </p:txBody>
      </p:sp>
      <p:sp>
        <p:nvSpPr>
          <p:cNvPr id="4" name="Segnaposto piè di pagina 3"/>
          <p:cNvSpPr>
            <a:spLocks noGrp="1"/>
          </p:cNvSpPr>
          <p:nvPr>
            <p:ph type="ftr" sz="quarter" idx="11"/>
          </p:nvPr>
        </p:nvSpPr>
        <p:spPr/>
        <p:txBody>
          <a:bodyPr/>
          <a:lstStyle/>
          <a:p>
            <a:pPr>
              <a:defRPr/>
            </a:pPr>
            <a:r>
              <a:rPr lang="en-US"/>
              <a:t>Specialization course on "Educational programmes delivered via ICT-based learning"</a:t>
            </a:r>
            <a:endParaRPr lang="it-IT"/>
          </a:p>
        </p:txBody>
      </p:sp>
      <p:sp>
        <p:nvSpPr>
          <p:cNvPr id="5" name="Segnaposto numero diapositiva 4"/>
          <p:cNvSpPr>
            <a:spLocks noGrp="1"/>
          </p:cNvSpPr>
          <p:nvPr>
            <p:ph type="sldNum" sz="quarter" idx="12"/>
          </p:nvPr>
        </p:nvSpPr>
        <p:spPr/>
        <p:txBody>
          <a:bodyPr/>
          <a:lstStyle/>
          <a:p>
            <a:pPr>
              <a:defRPr/>
            </a:pPr>
            <a:fld id="{6B471021-EA02-4800-8204-7EFAA9A463E9}" type="slidenum">
              <a:rPr lang="it-IT" smtClean="0"/>
              <a:pPr>
                <a:defRPr/>
              </a:pPr>
              <a:t>‹N›</a:t>
            </a:fld>
            <a:endParaRPr lang="it-IT"/>
          </a:p>
        </p:txBody>
      </p:sp>
    </p:spTree>
    <p:extLst>
      <p:ext uri="{BB962C8B-B14F-4D97-AF65-F5344CB8AC3E}">
        <p14:creationId xmlns:p14="http://schemas.microsoft.com/office/powerpoint/2010/main" val="73654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p>
        </p:txBody>
      </p:sp>
      <p:sp>
        <p:nvSpPr>
          <p:cNvPr id="3" name="Segnaposto piè di pagina 2"/>
          <p:cNvSpPr>
            <a:spLocks noGrp="1"/>
          </p:cNvSpPr>
          <p:nvPr>
            <p:ph type="ftr" sz="quarter" idx="11"/>
          </p:nvPr>
        </p:nvSpPr>
        <p:spPr>
          <a:xfrm>
            <a:off x="2987824" y="6356350"/>
            <a:ext cx="3312368" cy="365125"/>
          </a:xfrm>
          <a:noFill/>
        </p:spPr>
        <p:txBody>
          <a:bodyPr/>
          <a:lstStyle>
            <a:lvl1pPr algn="ctr">
              <a:defRPr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a:t>Specialization course on "Educational programmes delivered via ICT-based learning"</a:t>
            </a:r>
            <a:endParaRPr lang="it-IT"/>
          </a:p>
        </p:txBody>
      </p:sp>
      <p:sp>
        <p:nvSpPr>
          <p:cNvPr id="4" name="Segnaposto numero diapositiva 3"/>
          <p:cNvSpPr>
            <a:spLocks noGrp="1"/>
          </p:cNvSpPr>
          <p:nvPr>
            <p:ph type="sldNum" sz="quarter" idx="12"/>
          </p:nvPr>
        </p:nvSpPr>
        <p:spPr/>
        <p:txBody>
          <a:bodyPr/>
          <a:lstStyle/>
          <a:p>
            <a:pPr>
              <a:defRPr/>
            </a:pPr>
            <a:fld id="{767BCD39-5165-43CB-AD09-32EB6B0F4D7C}" type="slidenum">
              <a:rPr lang="it-IT" smtClean="0"/>
              <a:pPr>
                <a:defRPr/>
              </a:pPr>
              <a:t>‹N›</a:t>
            </a:fld>
            <a:endParaRPr lang="it-IT"/>
          </a:p>
        </p:txBody>
      </p:sp>
    </p:spTree>
    <p:extLst>
      <p:ext uri="{BB962C8B-B14F-4D97-AF65-F5344CB8AC3E}">
        <p14:creationId xmlns:p14="http://schemas.microsoft.com/office/powerpoint/2010/main" val="107147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r>
              <a:rPr lang="en-US"/>
              <a:t>Specialization course on "Educational programmes delivered via ICT-based learning"</a:t>
            </a:r>
            <a:endParaRPr lang="it-IT"/>
          </a:p>
        </p:txBody>
      </p:sp>
      <p:sp>
        <p:nvSpPr>
          <p:cNvPr id="7" name="Segnaposto numero diapositiva 6"/>
          <p:cNvSpPr>
            <a:spLocks noGrp="1"/>
          </p:cNvSpPr>
          <p:nvPr>
            <p:ph type="sldNum" sz="quarter" idx="12"/>
          </p:nvPr>
        </p:nvSpPr>
        <p:spPr/>
        <p:txBody>
          <a:bodyPr/>
          <a:lstStyle/>
          <a:p>
            <a:pPr>
              <a:defRPr/>
            </a:pPr>
            <a:fld id="{83E1640C-E924-4528-AAFD-FEB897B3F7F0}" type="slidenum">
              <a:rPr lang="it-IT" smtClean="0"/>
              <a:pPr>
                <a:defRPr/>
              </a:pPr>
              <a:t>‹N›</a:t>
            </a:fld>
            <a:endParaRPr lang="it-IT"/>
          </a:p>
        </p:txBody>
      </p:sp>
    </p:spTree>
    <p:extLst>
      <p:ext uri="{BB962C8B-B14F-4D97-AF65-F5344CB8AC3E}">
        <p14:creationId xmlns:p14="http://schemas.microsoft.com/office/powerpoint/2010/main" val="209821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r>
              <a:rPr lang="en-US"/>
              <a:t>Specialization course on "Educational programmes delivered via ICT-based learning"</a:t>
            </a:r>
            <a:endParaRPr lang="it-IT"/>
          </a:p>
        </p:txBody>
      </p:sp>
      <p:sp>
        <p:nvSpPr>
          <p:cNvPr id="7" name="Segnaposto numero diapositiva 6"/>
          <p:cNvSpPr>
            <a:spLocks noGrp="1"/>
          </p:cNvSpPr>
          <p:nvPr>
            <p:ph type="sldNum" sz="quarter" idx="12"/>
          </p:nvPr>
        </p:nvSpPr>
        <p:spPr/>
        <p:txBody>
          <a:bodyPr/>
          <a:lstStyle/>
          <a:p>
            <a:pPr>
              <a:defRPr/>
            </a:pPr>
            <a:fld id="{9726A7DB-D558-4C00-ABFC-AA94429357C8}" type="slidenum">
              <a:rPr lang="it-IT" smtClean="0"/>
              <a:pPr>
                <a:defRPr/>
              </a:pPr>
              <a:t>‹N›</a:t>
            </a:fld>
            <a:endParaRPr lang="it-IT"/>
          </a:p>
        </p:txBody>
      </p:sp>
    </p:spTree>
    <p:extLst>
      <p:ext uri="{BB962C8B-B14F-4D97-AF65-F5344CB8AC3E}">
        <p14:creationId xmlns:p14="http://schemas.microsoft.com/office/powerpoint/2010/main" val="252521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Specialization course on "Educational programmes delivered via ICT-based learning"</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47FA568-32C5-4617-BA68-6D8E0E0FBE41}" type="slidenum">
              <a:rPr lang="it-IT" smtClean="0"/>
              <a:pPr>
                <a:defRPr/>
              </a:pPr>
              <a:t>‹N›</a:t>
            </a:fld>
            <a:endParaRPr lang="it-IT"/>
          </a:p>
        </p:txBody>
      </p:sp>
    </p:spTree>
    <p:extLst>
      <p:ext uri="{BB962C8B-B14F-4D97-AF65-F5344CB8AC3E}">
        <p14:creationId xmlns:p14="http://schemas.microsoft.com/office/powerpoint/2010/main" val="319142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7.png"/><Relationship Id="rId5" Type="http://schemas.openxmlformats.org/officeDocument/2006/relationships/diagramLayout" Target="../diagrams/layout1.xml"/><Relationship Id="rId15" Type="http://schemas.openxmlformats.org/officeDocument/2006/relationships/image" Target="../media/image2.jpeg"/><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5.png"/><Relationship Id="rId1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eacea.ec.europa.eu/erasmus-plus/funding/key-action-3-initiatives-for-policy-innovation-social-inclusion-through-education-training-and-youth_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hyperlink" Target="https://https/eacea.ec.europa.eu/erasmus-plus/beneficiaries-space/capacity-building-in-field-higher-education-2020_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628774"/>
            <a:ext cx="8785225" cy="1815882"/>
          </a:xfrm>
          <a:prstGeom prst="rect">
            <a:avLst/>
          </a:prstGeom>
          <a:noFill/>
        </p:spPr>
        <p:txBody>
          <a:bodyPr>
            <a:spAutoFit/>
          </a:bodyPr>
          <a:lstStyle/>
          <a:p>
            <a:pPr>
              <a:defRPr/>
            </a:pPr>
            <a:r>
              <a:rPr lang="it-IT" dirty="0">
                <a:latin typeface="Tahoma" pitchFamily="34" charset="0"/>
              </a:rPr>
              <a:t>        </a:t>
            </a:r>
          </a:p>
          <a:p>
            <a:pPr>
              <a:defRPr/>
            </a:pPr>
            <a:r>
              <a:rPr lang="it-IT" dirty="0">
                <a:latin typeface="Tahoma" pitchFamily="34" charset="0"/>
              </a:rPr>
              <a:t>                                        </a:t>
            </a:r>
          </a:p>
          <a:p>
            <a:pPr algn="ctr">
              <a:defRPr/>
            </a:pPr>
            <a:r>
              <a:rPr lang="it-IT" b="1" dirty="0">
                <a:effectLst>
                  <a:outerShdw blurRad="38100" dist="38100" dir="2700000" algn="tl">
                    <a:srgbClr val="000000">
                      <a:alpha val="43137"/>
                    </a:srgbClr>
                  </a:outerShdw>
                </a:effectLst>
                <a:latin typeface="Tahoma" pitchFamily="34" charset="0"/>
              </a:rPr>
              <a:t>   </a:t>
            </a:r>
          </a:p>
          <a:p>
            <a:pPr algn="ctr">
              <a:defRPr/>
            </a:pPr>
            <a:r>
              <a:rPr lang="it-IT" sz="2000" b="1" i="1" dirty="0">
                <a:effectLst>
                  <a:outerShdw blurRad="38100" dist="38100" dir="2700000" algn="tl">
                    <a:srgbClr val="000000">
                      <a:alpha val="43137"/>
                    </a:srgbClr>
                  </a:outerShdw>
                </a:effectLst>
                <a:latin typeface="Tahoma" pitchFamily="34" charset="0"/>
              </a:rPr>
              <a:t>                                        </a:t>
            </a:r>
            <a:endParaRPr lang="it-IT" sz="2000" i="1" dirty="0">
              <a:latin typeface="Tahoma" pitchFamily="34" charset="0"/>
            </a:endParaRPr>
          </a:p>
          <a:p>
            <a:pPr>
              <a:defRPr/>
            </a:pPr>
            <a:r>
              <a:rPr lang="it-IT" sz="2000" i="1" dirty="0">
                <a:latin typeface="Tahoma" pitchFamily="34" charset="0"/>
              </a:rPr>
              <a:t>                                  </a:t>
            </a:r>
            <a:endParaRPr lang="es-ES_tradnl" sz="2000" dirty="0"/>
          </a:p>
        </p:txBody>
      </p:sp>
      <p:sp>
        <p:nvSpPr>
          <p:cNvPr id="5" name="TextBox 4"/>
          <p:cNvSpPr txBox="1"/>
          <p:nvPr/>
        </p:nvSpPr>
        <p:spPr>
          <a:xfrm>
            <a:off x="827584" y="1988840"/>
            <a:ext cx="7632848" cy="1631216"/>
          </a:xfrm>
          <a:prstGeom prst="rect">
            <a:avLst/>
          </a:prstGeom>
          <a:noFill/>
        </p:spPr>
        <p:txBody>
          <a:bodyPr wrap="square" rtlCol="0">
            <a:spAutoFit/>
          </a:bodyPr>
          <a:lstStyle/>
          <a:p>
            <a:pPr algn="ctr"/>
            <a:endParaRPr lang="en-US" sz="2000" b="1" dirty="0"/>
          </a:p>
          <a:p>
            <a:pPr algn="ctr"/>
            <a:r>
              <a:rPr lang="en-US" sz="4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Tahoma" panose="020B0604030504040204" pitchFamily="34" charset="0"/>
              </a:rPr>
              <a:t>WP7</a:t>
            </a:r>
          </a:p>
          <a:p>
            <a:pPr algn="ctr"/>
            <a:r>
              <a:rPr lang="en-US" sz="4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Tahoma" panose="020B0604030504040204" pitchFamily="34" charset="0"/>
              </a:rPr>
              <a:t>Project Management </a:t>
            </a:r>
          </a:p>
        </p:txBody>
      </p:sp>
      <p:sp>
        <p:nvSpPr>
          <p:cNvPr id="6" name="TextBox 5"/>
          <p:cNvSpPr txBox="1"/>
          <p:nvPr/>
        </p:nvSpPr>
        <p:spPr>
          <a:xfrm>
            <a:off x="503672" y="4221088"/>
            <a:ext cx="7992888" cy="1631216"/>
          </a:xfrm>
          <a:prstGeom prst="rect">
            <a:avLst/>
          </a:prstGeom>
          <a:noFill/>
        </p:spPr>
        <p:txBody>
          <a:bodyPr wrap="square" rtlCol="0">
            <a:spAutoFit/>
          </a:bodyPr>
          <a:lstStyle/>
          <a:p>
            <a:pPr algn="ctr"/>
            <a:r>
              <a:rPr lang="en-US" sz="2000" b="1" i="1" dirty="0">
                <a:solidFill>
                  <a:schemeClr val="accent6">
                    <a:lumMod val="50000"/>
                  </a:schemeClr>
                </a:solidFill>
                <a:latin typeface="+mn-lt"/>
                <a:ea typeface="Tahoma" panose="020B0604030504040204" pitchFamily="34" charset="0"/>
                <a:cs typeface="Tahoma" panose="020B0604030504040204" pitchFamily="34" charset="0"/>
              </a:rPr>
              <a:t>Monica Fasciani </a:t>
            </a:r>
          </a:p>
          <a:p>
            <a:pPr algn="ctr"/>
            <a:r>
              <a:rPr lang="en-US" sz="2000" b="1" i="1" dirty="0" err="1">
                <a:solidFill>
                  <a:schemeClr val="accent6">
                    <a:lumMod val="50000"/>
                  </a:schemeClr>
                </a:solidFill>
                <a:latin typeface="+mn-lt"/>
                <a:ea typeface="Tahoma" panose="020B0604030504040204" pitchFamily="34" charset="0"/>
                <a:cs typeface="Tahoma" panose="020B0604030504040204" pitchFamily="34" charset="0"/>
              </a:rPr>
              <a:t>Università</a:t>
            </a:r>
            <a:r>
              <a:rPr lang="en-US" sz="2000" b="1" i="1" dirty="0">
                <a:solidFill>
                  <a:schemeClr val="accent6">
                    <a:lumMod val="50000"/>
                  </a:schemeClr>
                </a:solidFill>
                <a:latin typeface="+mn-lt"/>
                <a:ea typeface="Tahoma" panose="020B0604030504040204" pitchFamily="34" charset="0"/>
                <a:cs typeface="Tahoma" panose="020B0604030504040204" pitchFamily="34" charset="0"/>
              </a:rPr>
              <a:t> </a:t>
            </a:r>
            <a:r>
              <a:rPr lang="en-US" sz="2000" b="1" i="1" dirty="0" err="1">
                <a:solidFill>
                  <a:schemeClr val="accent6">
                    <a:lumMod val="50000"/>
                  </a:schemeClr>
                </a:solidFill>
                <a:latin typeface="+mn-lt"/>
                <a:ea typeface="Tahoma" panose="020B0604030504040204" pitchFamily="34" charset="0"/>
                <a:cs typeface="Tahoma" panose="020B0604030504040204" pitchFamily="34" charset="0"/>
              </a:rPr>
              <a:t>degli</a:t>
            </a:r>
            <a:r>
              <a:rPr lang="en-US" sz="2000" b="1" i="1" dirty="0">
                <a:solidFill>
                  <a:schemeClr val="accent6">
                    <a:lumMod val="50000"/>
                  </a:schemeClr>
                </a:solidFill>
                <a:latin typeface="+mn-lt"/>
                <a:ea typeface="Tahoma" panose="020B0604030504040204" pitchFamily="34" charset="0"/>
                <a:cs typeface="Tahoma" panose="020B0604030504040204" pitchFamily="34" charset="0"/>
              </a:rPr>
              <a:t> </a:t>
            </a:r>
            <a:r>
              <a:rPr lang="en-US" sz="2000" b="1" i="1" dirty="0" err="1">
                <a:solidFill>
                  <a:schemeClr val="accent6">
                    <a:lumMod val="50000"/>
                  </a:schemeClr>
                </a:solidFill>
                <a:latin typeface="+mn-lt"/>
                <a:ea typeface="Tahoma" panose="020B0604030504040204" pitchFamily="34" charset="0"/>
                <a:cs typeface="Tahoma" panose="020B0604030504040204" pitchFamily="34" charset="0"/>
              </a:rPr>
              <a:t>Sudi</a:t>
            </a:r>
            <a:r>
              <a:rPr lang="en-US" sz="2000" b="1" i="1" dirty="0">
                <a:solidFill>
                  <a:schemeClr val="accent6">
                    <a:lumMod val="50000"/>
                  </a:schemeClr>
                </a:solidFill>
                <a:latin typeface="+mn-lt"/>
                <a:ea typeface="Tahoma" panose="020B0604030504040204" pitchFamily="34" charset="0"/>
                <a:cs typeface="Tahoma" panose="020B0604030504040204" pitchFamily="34" charset="0"/>
              </a:rPr>
              <a:t> Guglielmo Marconi, Rome, Italy</a:t>
            </a:r>
          </a:p>
          <a:p>
            <a:pPr algn="ctr"/>
            <a:endParaRPr lang="en-US" sz="2000" b="1" i="1" dirty="0">
              <a:solidFill>
                <a:schemeClr val="accent1">
                  <a:lumMod val="75000"/>
                </a:schemeClr>
              </a:solidFill>
              <a:latin typeface="+mn-lt"/>
              <a:ea typeface="Tahoma" panose="020B0604030504040204" pitchFamily="34" charset="0"/>
              <a:cs typeface="Tahoma" panose="020B0604030504040204" pitchFamily="34" charset="0"/>
            </a:endParaRPr>
          </a:p>
          <a:p>
            <a:pPr algn="ctr"/>
            <a:r>
              <a:rPr lang="en-US"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Tahoma" panose="020B0604030504040204" pitchFamily="34" charset="0"/>
              </a:rPr>
              <a:t>UNI-TEL second project meeting online </a:t>
            </a:r>
          </a:p>
          <a:p>
            <a:pPr algn="ctr"/>
            <a:r>
              <a:rPr lang="en-US" sz="2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Tahoma" panose="020B0604030504040204" pitchFamily="34" charset="0"/>
              </a:rPr>
              <a:t>28-29 September 2021</a:t>
            </a:r>
          </a:p>
        </p:txBody>
      </p:sp>
      <p:pic>
        <p:nvPicPr>
          <p:cNvPr id="10" name="Picture 9" descr="e6vczs.jp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5626" y="302183"/>
            <a:ext cx="1545657" cy="1458714"/>
          </a:xfrm>
          <a:prstGeom prst="rect">
            <a:avLst/>
          </a:prstGeom>
        </p:spPr>
      </p:pic>
      <p:pic>
        <p:nvPicPr>
          <p:cNvPr id="2050" name="Picture 2" descr="jaune.jpg">
            <a:extLst>
              <a:ext uri="{FF2B5EF4-FFF2-40B4-BE49-F238E27FC236}">
                <a16:creationId xmlns:a16="http://schemas.microsoft.com/office/drawing/2014/main" id="{70A2C5B7-BD9C-F240-B12A-82D8F1651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63" y="302183"/>
            <a:ext cx="2158897" cy="1458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31775" y="2078038"/>
            <a:ext cx="8790420" cy="387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defRPr/>
            </a:pPr>
            <a:r>
              <a:rPr lang="en-GB" altLang="en-US" sz="2000" b="1" dirty="0">
                <a:solidFill>
                  <a:srgbClr val="0F5494"/>
                </a:solidFill>
                <a:ea typeface="Tahoma" panose="020B0604030504040204" pitchFamily="34" charset="0"/>
                <a:cs typeface="Tahoma" panose="020B0604030504040204" pitchFamily="34" charset="0"/>
              </a:rPr>
              <a:t>Objectives: </a:t>
            </a:r>
          </a:p>
          <a:p>
            <a:pPr lvl="1">
              <a:buFont typeface="Courier New" panose="02070309020205020404" pitchFamily="49" charset="0"/>
              <a:buChar char="-"/>
              <a:defRPr/>
            </a:pPr>
            <a:r>
              <a:rPr lang="en-GB" altLang="en-US" sz="2000" dirty="0">
                <a:solidFill>
                  <a:srgbClr val="0F5494"/>
                </a:solidFill>
                <a:ea typeface="Tahoma" panose="020B0604030504040204" pitchFamily="34" charset="0"/>
                <a:cs typeface="Tahoma" panose="020B0604030504040204" pitchFamily="34" charset="0"/>
              </a:rPr>
              <a:t>Formalise </a:t>
            </a:r>
            <a:r>
              <a:rPr lang="en-GB" altLang="en-US" sz="2000" b="1" dirty="0">
                <a:solidFill>
                  <a:srgbClr val="0F5494"/>
                </a:solidFill>
                <a:ea typeface="Tahoma" panose="020B0604030504040204" pitchFamily="34" charset="0"/>
                <a:cs typeface="Tahoma" panose="020B0604030504040204" pitchFamily="34" charset="0"/>
              </a:rPr>
              <a:t>internal</a:t>
            </a:r>
            <a:r>
              <a:rPr lang="en-GB" altLang="en-US" sz="2000" dirty="0">
                <a:solidFill>
                  <a:srgbClr val="0F5494"/>
                </a:solidFill>
                <a:ea typeface="Tahoma" panose="020B0604030504040204" pitchFamily="34" charset="0"/>
                <a:cs typeface="Tahoma" panose="020B0604030504040204" pitchFamily="34" charset="0"/>
              </a:rPr>
              <a:t> </a:t>
            </a:r>
            <a:r>
              <a:rPr lang="en-GB" altLang="en-US" sz="2000" b="1" dirty="0">
                <a:solidFill>
                  <a:srgbClr val="0F5494"/>
                </a:solidFill>
                <a:ea typeface="Tahoma" panose="020B0604030504040204" pitchFamily="34" charset="0"/>
                <a:cs typeface="Tahoma" panose="020B0604030504040204" pitchFamily="34" charset="0"/>
              </a:rPr>
              <a:t>project and grant management procedures</a:t>
            </a:r>
          </a:p>
          <a:p>
            <a:pPr lvl="1">
              <a:buFont typeface="Courier New" panose="02070309020205020404" pitchFamily="49" charset="0"/>
              <a:buChar char="-"/>
              <a:defRPr/>
            </a:pPr>
            <a:r>
              <a:rPr lang="en-GB" altLang="en-US" sz="2000" b="1" dirty="0">
                <a:solidFill>
                  <a:srgbClr val="0F5494"/>
                </a:solidFill>
                <a:ea typeface="Tahoma" panose="020B0604030504040204" pitchFamily="34" charset="0"/>
                <a:cs typeface="Tahoma" panose="020B0604030504040204" pitchFamily="34" charset="0"/>
              </a:rPr>
              <a:t>Institutional commitment </a:t>
            </a:r>
            <a:r>
              <a:rPr lang="en-GB" altLang="en-US" sz="2000" dirty="0">
                <a:solidFill>
                  <a:srgbClr val="0F5494"/>
                </a:solidFill>
                <a:ea typeface="Tahoma" panose="020B0604030504040204" pitchFamily="34" charset="0"/>
                <a:cs typeface="Tahoma" panose="020B0604030504040204" pitchFamily="34" charset="0"/>
              </a:rPr>
              <a:t>to the project</a:t>
            </a:r>
          </a:p>
          <a:p>
            <a:pPr lvl="1">
              <a:buFont typeface="Courier New" panose="02070309020205020404" pitchFamily="49" charset="0"/>
              <a:buChar char="-"/>
              <a:defRPr/>
            </a:pPr>
            <a:r>
              <a:rPr lang="en-GB" altLang="en-US" sz="2000" b="1" dirty="0">
                <a:solidFill>
                  <a:srgbClr val="0F5494"/>
                </a:solidFill>
                <a:ea typeface="Tahoma" panose="020B0604030504040204" pitchFamily="34" charset="0"/>
                <a:cs typeface="Tahoma" panose="020B0604030504040204" pitchFamily="34" charset="0"/>
              </a:rPr>
              <a:t>Partnership conflict </a:t>
            </a:r>
            <a:r>
              <a:rPr lang="en-GB" altLang="en-US" sz="2000" dirty="0">
                <a:solidFill>
                  <a:srgbClr val="0F5494"/>
                </a:solidFill>
                <a:ea typeface="Tahoma" panose="020B0604030504040204" pitchFamily="34" charset="0"/>
                <a:cs typeface="Tahoma" panose="020B0604030504040204" pitchFamily="34" charset="0"/>
              </a:rPr>
              <a:t>resolution</a:t>
            </a:r>
          </a:p>
          <a:p>
            <a:pPr lvl="1">
              <a:buFont typeface="Wingdings" panose="05000000000000000000" pitchFamily="2" charset="2"/>
              <a:buChar char="§"/>
              <a:defRPr/>
            </a:pPr>
            <a:endParaRPr lang="en-GB" altLang="en-US" sz="2000" b="1" dirty="0">
              <a:solidFill>
                <a:srgbClr val="0F5494"/>
              </a:solidFill>
              <a:ea typeface="Tahoma" panose="020B0604030504040204" pitchFamily="34" charset="0"/>
              <a:cs typeface="Tahoma" panose="020B0604030504040204" pitchFamily="34" charset="0"/>
            </a:endParaRPr>
          </a:p>
          <a:p>
            <a:pPr>
              <a:spcAft>
                <a:spcPts val="600"/>
              </a:spcAft>
              <a:buFont typeface="Wingdings" panose="05000000000000000000" pitchFamily="2" charset="2"/>
              <a:buChar char="§"/>
              <a:defRPr/>
            </a:pPr>
            <a:r>
              <a:rPr lang="en-GB" altLang="en-US" sz="2000" b="1" dirty="0">
                <a:solidFill>
                  <a:srgbClr val="0F5494"/>
                </a:solidFill>
                <a:ea typeface="Tahoma" panose="020B0604030504040204" pitchFamily="34" charset="0"/>
                <a:cs typeface="Tahoma" panose="020B0604030504040204" pitchFamily="34" charset="0"/>
              </a:rPr>
              <a:t>Guidelines available </a:t>
            </a:r>
            <a:r>
              <a:rPr lang="en-GB" altLang="en-US" sz="2000" dirty="0">
                <a:solidFill>
                  <a:srgbClr val="0F5494"/>
                </a:solidFill>
                <a:ea typeface="Tahoma" panose="020B0604030504040204" pitchFamily="34" charset="0"/>
                <a:cs typeface="Tahoma" panose="020B0604030504040204" pitchFamily="34" charset="0"/>
              </a:rPr>
              <a:t>on Agency website</a:t>
            </a:r>
          </a:p>
          <a:p>
            <a:pPr>
              <a:buFont typeface="Wingdings" panose="05000000000000000000" pitchFamily="2" charset="2"/>
              <a:buChar char="§"/>
              <a:defRPr/>
            </a:pPr>
            <a:r>
              <a:rPr lang="en-GB" altLang="en-US" sz="2000" b="1" dirty="0">
                <a:solidFill>
                  <a:srgbClr val="0F5494"/>
                </a:solidFill>
                <a:ea typeface="Tahoma" panose="020B0604030504040204" pitchFamily="34" charset="0"/>
                <a:cs typeface="Tahoma" panose="020B0604030504040204" pitchFamily="34" charset="0"/>
              </a:rPr>
              <a:t>Negotiated with partners</a:t>
            </a:r>
            <a:endParaRPr lang="en-GB" altLang="en-US" sz="2000" dirty="0">
              <a:solidFill>
                <a:srgbClr val="0F5494"/>
              </a:solidFill>
              <a:ea typeface="Tahoma" panose="020B0604030504040204" pitchFamily="34" charset="0"/>
              <a:cs typeface="Tahoma" panose="020B0604030504040204" pitchFamily="34" charset="0"/>
            </a:endParaRPr>
          </a:p>
          <a:p>
            <a:pPr>
              <a:buFont typeface="Wingdings" panose="05000000000000000000" pitchFamily="2" charset="2"/>
              <a:buChar char="§"/>
              <a:defRPr/>
            </a:pPr>
            <a:r>
              <a:rPr lang="en-GB" altLang="en-US" sz="2000" b="1" dirty="0">
                <a:solidFill>
                  <a:srgbClr val="FF0000"/>
                </a:solidFill>
                <a:ea typeface="Tahoma" panose="020B0604030504040204" pitchFamily="34" charset="0"/>
                <a:cs typeface="Tahoma" panose="020B0604030504040204" pitchFamily="34" charset="0"/>
              </a:rPr>
              <a:t>Signed by Legal Rep. – 3 copies</a:t>
            </a:r>
          </a:p>
          <a:p>
            <a:pPr>
              <a:buFont typeface="Wingdings" panose="05000000000000000000" pitchFamily="2" charset="2"/>
              <a:buChar char="§"/>
              <a:defRPr/>
            </a:pPr>
            <a:r>
              <a:rPr lang="en-GB" altLang="en-US" sz="2000" b="1" dirty="0">
                <a:solidFill>
                  <a:srgbClr val="0F5494"/>
                </a:solidFill>
                <a:ea typeface="Tahoma" panose="020B0604030504040204" pitchFamily="34" charset="0"/>
                <a:cs typeface="Tahoma" panose="020B0604030504040204" pitchFamily="34" charset="0"/>
              </a:rPr>
              <a:t>Joint or Bilateral –HYBRID PA </a:t>
            </a:r>
          </a:p>
          <a:p>
            <a:pPr>
              <a:buFont typeface="Wingdings" panose="05000000000000000000" pitchFamily="2" charset="2"/>
              <a:buChar char="§"/>
              <a:defRPr/>
            </a:pPr>
            <a:endParaRPr lang="en-GB" altLang="en-US" sz="800" b="1" dirty="0"/>
          </a:p>
        </p:txBody>
      </p:sp>
      <p:sp>
        <p:nvSpPr>
          <p:cNvPr id="11" name="TextBox 2"/>
          <p:cNvSpPr txBox="1"/>
          <p:nvPr/>
        </p:nvSpPr>
        <p:spPr>
          <a:xfrm>
            <a:off x="181798" y="5517232"/>
            <a:ext cx="8840397" cy="708025"/>
          </a:xfrm>
          <a:prstGeom prst="rect">
            <a:avLst/>
          </a:prstGeom>
          <a:solidFill>
            <a:schemeClr val="accent1">
              <a:lumMod val="40000"/>
              <a:lumOff val="60000"/>
            </a:schemeClr>
          </a:solidFill>
        </p:spPr>
        <p:txBody>
          <a:bodyPr wrap="square">
            <a:spAutoFit/>
          </a:bodyPr>
          <a:lstStyle/>
          <a:p>
            <a:pPr algn="ctr">
              <a:defRPr/>
            </a:pPr>
            <a:r>
              <a:rPr lang="fr-BE" sz="2000" b="1" dirty="0" err="1">
                <a:solidFill>
                  <a:srgbClr val="FF0000"/>
                </a:solidFill>
                <a:latin typeface="+mn-lt"/>
                <a:ea typeface="Tahoma" panose="020B0604030504040204" pitchFamily="34" charset="0"/>
                <a:cs typeface="Tahoma" panose="020B0604030504040204" pitchFamily="34" charset="0"/>
              </a:rPr>
              <a:t>Scanned</a:t>
            </a:r>
            <a:r>
              <a:rPr lang="fr-BE" sz="2000" b="1" dirty="0">
                <a:solidFill>
                  <a:srgbClr val="FF0000"/>
                </a:solidFill>
                <a:latin typeface="+mn-lt"/>
                <a:ea typeface="Tahoma" panose="020B0604030504040204" pitchFamily="34" charset="0"/>
                <a:cs typeface="Tahoma" panose="020B0604030504040204" pitchFamily="34" charset="0"/>
              </a:rPr>
              <a:t> copies </a:t>
            </a:r>
            <a:r>
              <a:rPr lang="fr-BE" sz="2000" dirty="0">
                <a:solidFill>
                  <a:srgbClr val="FF0000"/>
                </a:solidFill>
                <a:latin typeface="+mn-lt"/>
                <a:ea typeface="Tahoma" panose="020B0604030504040204" pitchFamily="34" charset="0"/>
                <a:cs typeface="Tahoma" panose="020B0604030504040204" pitchFamily="34" charset="0"/>
              </a:rPr>
              <a:t>to </a:t>
            </a:r>
            <a:r>
              <a:rPr lang="fr-BE" sz="2000" dirty="0" err="1">
                <a:solidFill>
                  <a:srgbClr val="FF0000"/>
                </a:solidFill>
                <a:latin typeface="+mn-lt"/>
                <a:ea typeface="Tahoma" panose="020B0604030504040204" pitchFamily="34" charset="0"/>
                <a:cs typeface="Tahoma" panose="020B0604030504040204" pitchFamily="34" charset="0"/>
              </a:rPr>
              <a:t>be</a:t>
            </a:r>
            <a:r>
              <a:rPr lang="fr-BE" sz="2000" dirty="0">
                <a:solidFill>
                  <a:srgbClr val="FF0000"/>
                </a:solidFill>
                <a:latin typeface="+mn-lt"/>
                <a:ea typeface="Tahoma" panose="020B0604030504040204" pitchFamily="34" charset="0"/>
                <a:cs typeface="Tahoma" panose="020B0604030504040204" pitchFamily="34" charset="0"/>
              </a:rPr>
              <a:t> </a:t>
            </a:r>
            <a:r>
              <a:rPr lang="fr-BE" sz="2000" dirty="0" err="1">
                <a:solidFill>
                  <a:srgbClr val="FF0000"/>
                </a:solidFill>
                <a:latin typeface="+mn-lt"/>
                <a:ea typeface="Tahoma" panose="020B0604030504040204" pitchFamily="34" charset="0"/>
                <a:cs typeface="Tahoma" panose="020B0604030504040204" pitchFamily="34" charset="0"/>
              </a:rPr>
              <a:t>submitted</a:t>
            </a:r>
            <a:r>
              <a:rPr lang="fr-BE" sz="2000" dirty="0">
                <a:solidFill>
                  <a:srgbClr val="FF0000"/>
                </a:solidFill>
                <a:latin typeface="+mn-lt"/>
                <a:ea typeface="Tahoma" panose="020B0604030504040204" pitchFamily="34" charset="0"/>
                <a:cs typeface="Tahoma" panose="020B0604030504040204" pitchFamily="34" charset="0"/>
              </a:rPr>
              <a:t> to EACEA </a:t>
            </a:r>
            <a:r>
              <a:rPr lang="fr-BE" sz="2000" dirty="0" err="1">
                <a:solidFill>
                  <a:srgbClr val="FF0000"/>
                </a:solidFill>
                <a:latin typeface="+mn-lt"/>
                <a:ea typeface="Tahoma" panose="020B0604030504040204" pitchFamily="34" charset="0"/>
                <a:cs typeface="Tahoma" panose="020B0604030504040204" pitchFamily="34" charset="0"/>
              </a:rPr>
              <a:t>at</a:t>
            </a:r>
            <a:r>
              <a:rPr lang="fr-BE" sz="2000" dirty="0">
                <a:solidFill>
                  <a:srgbClr val="FF0000"/>
                </a:solidFill>
                <a:latin typeface="+mn-lt"/>
                <a:ea typeface="Tahoma" panose="020B0604030504040204" pitchFamily="34" charset="0"/>
                <a:cs typeface="Tahoma" panose="020B0604030504040204" pitchFamily="34" charset="0"/>
              </a:rPr>
              <a:t> the </a:t>
            </a:r>
            <a:r>
              <a:rPr lang="fr-BE" sz="2000" dirty="0" err="1">
                <a:solidFill>
                  <a:srgbClr val="FF0000"/>
                </a:solidFill>
                <a:latin typeface="+mn-lt"/>
                <a:ea typeface="Tahoma" panose="020B0604030504040204" pitchFamily="34" charset="0"/>
                <a:cs typeface="Tahoma" panose="020B0604030504040204" pitchFamily="34" charset="0"/>
              </a:rPr>
              <a:t>latest</a:t>
            </a:r>
            <a:r>
              <a:rPr lang="fr-BE" sz="2000" dirty="0">
                <a:solidFill>
                  <a:srgbClr val="FF0000"/>
                </a:solidFill>
                <a:latin typeface="+mn-lt"/>
                <a:ea typeface="Tahoma" panose="020B0604030504040204" pitchFamily="34" charset="0"/>
                <a:cs typeface="Tahoma" panose="020B0604030504040204" pitchFamily="34" charset="0"/>
              </a:rPr>
              <a:t> </a:t>
            </a:r>
            <a:r>
              <a:rPr lang="fr-BE" sz="2000" b="1" dirty="0">
                <a:solidFill>
                  <a:srgbClr val="FF0000"/>
                </a:solidFill>
                <a:latin typeface="+mn-lt"/>
                <a:ea typeface="Tahoma" panose="020B0604030504040204" pitchFamily="34" charset="0"/>
                <a:cs typeface="Tahoma" panose="020B0604030504040204" pitchFamily="34" charset="0"/>
              </a:rPr>
              <a:t>6 </a:t>
            </a:r>
            <a:r>
              <a:rPr lang="fr-BE" sz="2000" b="1" dirty="0" err="1">
                <a:solidFill>
                  <a:srgbClr val="FF0000"/>
                </a:solidFill>
                <a:latin typeface="+mn-lt"/>
                <a:ea typeface="Tahoma" panose="020B0604030504040204" pitchFamily="34" charset="0"/>
                <a:cs typeface="Tahoma" panose="020B0604030504040204" pitchFamily="34" charset="0"/>
              </a:rPr>
              <a:t>months</a:t>
            </a:r>
            <a:r>
              <a:rPr lang="fr-BE" sz="2000" b="1" dirty="0">
                <a:solidFill>
                  <a:srgbClr val="FF0000"/>
                </a:solidFill>
                <a:latin typeface="+mn-lt"/>
                <a:ea typeface="Tahoma" panose="020B0604030504040204" pitchFamily="34" charset="0"/>
                <a:cs typeface="Tahoma" panose="020B0604030504040204" pitchFamily="34" charset="0"/>
              </a:rPr>
              <a:t> </a:t>
            </a:r>
            <a:r>
              <a:rPr lang="fr-BE" sz="2000" b="1" dirty="0" err="1">
                <a:solidFill>
                  <a:srgbClr val="FF0000"/>
                </a:solidFill>
                <a:latin typeface="+mn-lt"/>
                <a:ea typeface="Tahoma" panose="020B0604030504040204" pitchFamily="34" charset="0"/>
                <a:cs typeface="Tahoma" panose="020B0604030504040204" pitchFamily="34" charset="0"/>
              </a:rPr>
              <a:t>after</a:t>
            </a:r>
            <a:r>
              <a:rPr lang="fr-BE" sz="2000" b="1" dirty="0">
                <a:solidFill>
                  <a:srgbClr val="FF0000"/>
                </a:solidFill>
                <a:latin typeface="+mn-lt"/>
                <a:ea typeface="Tahoma" panose="020B0604030504040204" pitchFamily="34" charset="0"/>
                <a:cs typeface="Tahoma" panose="020B0604030504040204" pitchFamily="34" charset="0"/>
              </a:rPr>
              <a:t> </a:t>
            </a:r>
            <a:r>
              <a:rPr lang="fr-BE" sz="2000" dirty="0">
                <a:solidFill>
                  <a:srgbClr val="FF0000"/>
                </a:solidFill>
                <a:latin typeface="+mn-lt"/>
                <a:ea typeface="Tahoma" panose="020B0604030504040204" pitchFamily="34" charset="0"/>
                <a:cs typeface="Tahoma" panose="020B0604030504040204" pitchFamily="34" charset="0"/>
              </a:rPr>
              <a:t>signature of G.A.</a:t>
            </a:r>
          </a:p>
        </p:txBody>
      </p:sp>
      <p:sp>
        <p:nvSpPr>
          <p:cNvPr id="12" name="Title 1"/>
          <p:cNvSpPr>
            <a:spLocks noGrp="1"/>
          </p:cNvSpPr>
          <p:nvPr>
            <p:ph type="title"/>
          </p:nvPr>
        </p:nvSpPr>
        <p:spPr>
          <a:xfrm>
            <a:off x="666750" y="1175006"/>
            <a:ext cx="8578850" cy="663575"/>
          </a:xfrm>
        </p:spPr>
        <p:txBody>
          <a:bodyPr>
            <a:normAutofit/>
          </a:bodyPr>
          <a:lstStyle/>
          <a:p>
            <a:pPr algn="ctr">
              <a:spcBef>
                <a:spcPct val="50000"/>
              </a:spcBef>
            </a:pPr>
            <a:r>
              <a:rPr lang="en-GB" altLang="en-US" sz="2800" b="1" dirty="0">
                <a:solidFill>
                  <a:srgbClr val="0F5494"/>
                </a:solidFill>
                <a:latin typeface="+mn-lt"/>
                <a:ea typeface="+mn-ea"/>
                <a:cs typeface="+mn-cs"/>
              </a:rPr>
              <a:t>Partnership agreement (Art. I.10.5)</a:t>
            </a:r>
          </a:p>
        </p:txBody>
      </p:sp>
      <p:pic>
        <p:nvPicPr>
          <p:cNvPr id="9"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73364"/>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030135" y="785493"/>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a:spLocks noChangeArrowheads="1"/>
          </p:cNvSpPr>
          <p:nvPr/>
        </p:nvSpPr>
        <p:spPr bwMode="auto">
          <a:xfrm>
            <a:off x="1858227" y="223785"/>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5"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95929"/>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4"/>
          <p:cNvCxnSpPr/>
          <p:nvPr/>
        </p:nvCxnSpPr>
        <p:spPr>
          <a:xfrm>
            <a:off x="191545" y="6525344"/>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43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31775" y="2078038"/>
            <a:ext cx="8790420" cy="387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defRPr/>
            </a:pPr>
            <a:r>
              <a:rPr lang="en-GB" altLang="en-US" sz="2000" b="1" dirty="0">
                <a:solidFill>
                  <a:srgbClr val="0F5494"/>
                </a:solidFill>
                <a:ea typeface="Tahoma" panose="020B0604030504040204" pitchFamily="34" charset="0"/>
                <a:cs typeface="Tahoma" panose="020B0604030504040204" pitchFamily="34" charset="0"/>
              </a:rPr>
              <a:t>1 PA with EU partners </a:t>
            </a:r>
          </a:p>
          <a:p>
            <a:pPr lvl="1">
              <a:buFont typeface="Wingdings" panose="05000000000000000000" pitchFamily="2" charset="2"/>
              <a:buChar char="§"/>
              <a:defRPr/>
            </a:pPr>
            <a:r>
              <a:rPr lang="en-GB" altLang="en-US" sz="1700" b="1" dirty="0">
                <a:solidFill>
                  <a:srgbClr val="0F5494"/>
                </a:solidFill>
                <a:ea typeface="Tahoma" panose="020B0604030504040204" pitchFamily="34" charset="0"/>
                <a:cs typeface="Tahoma" panose="020B0604030504040204" pitchFamily="34" charset="0"/>
              </a:rPr>
              <a:t>Payments as described during the kick off </a:t>
            </a:r>
          </a:p>
          <a:p>
            <a:pPr lvl="1">
              <a:buFont typeface="Wingdings" panose="05000000000000000000" pitchFamily="2" charset="2"/>
              <a:buChar char="§"/>
              <a:defRPr/>
            </a:pPr>
            <a:r>
              <a:rPr lang="en-GB" altLang="en-US" sz="1700" b="1" dirty="0">
                <a:solidFill>
                  <a:srgbClr val="0F5494"/>
                </a:solidFill>
                <a:ea typeface="Tahoma" panose="020B0604030504040204" pitchFamily="34" charset="0"/>
                <a:cs typeface="Tahoma" panose="020B0604030504040204" pitchFamily="34" charset="0"/>
              </a:rPr>
              <a:t>Institutional bank account </a:t>
            </a:r>
          </a:p>
          <a:p>
            <a:pPr lvl="1">
              <a:buFont typeface="Wingdings" panose="05000000000000000000" pitchFamily="2" charset="2"/>
              <a:buChar char="§"/>
              <a:defRPr/>
            </a:pPr>
            <a:endParaRPr lang="en-GB" altLang="en-US" sz="1700" b="1" dirty="0">
              <a:solidFill>
                <a:srgbClr val="0F5494"/>
              </a:solidFill>
              <a:ea typeface="Tahoma" panose="020B0604030504040204" pitchFamily="34" charset="0"/>
              <a:cs typeface="Tahoma" panose="020B0604030504040204" pitchFamily="34" charset="0"/>
            </a:endParaRPr>
          </a:p>
          <a:p>
            <a:pPr>
              <a:spcAft>
                <a:spcPts val="600"/>
              </a:spcAft>
              <a:buFont typeface="Wingdings" panose="05000000000000000000" pitchFamily="2" charset="2"/>
              <a:buChar char="§"/>
              <a:defRPr/>
            </a:pPr>
            <a:r>
              <a:rPr lang="en-GB" altLang="en-US" sz="2000" b="1" dirty="0">
                <a:solidFill>
                  <a:srgbClr val="0F5494"/>
                </a:solidFill>
                <a:ea typeface="Tahoma" panose="020B0604030504040204" pitchFamily="34" charset="0"/>
                <a:cs typeface="Tahoma" panose="020B0604030504040204" pitchFamily="34" charset="0"/>
              </a:rPr>
              <a:t>2 PA with IR partners </a:t>
            </a:r>
          </a:p>
          <a:p>
            <a:pPr lvl="1">
              <a:spcAft>
                <a:spcPts val="600"/>
              </a:spcAft>
              <a:buFont typeface="Wingdings" panose="05000000000000000000" pitchFamily="2" charset="2"/>
              <a:buChar char="§"/>
              <a:defRPr/>
            </a:pPr>
            <a:r>
              <a:rPr lang="en-GB" altLang="en-US" sz="1700" b="1" dirty="0">
                <a:solidFill>
                  <a:srgbClr val="0F5494"/>
                </a:solidFill>
                <a:ea typeface="Tahoma" panose="020B0604030504040204" pitchFamily="34" charset="0"/>
                <a:cs typeface="Tahoma" panose="020B0604030504040204" pitchFamily="34" charset="0"/>
              </a:rPr>
              <a:t>Payments revised and increased based on specific condition </a:t>
            </a:r>
          </a:p>
          <a:p>
            <a:pPr lvl="1">
              <a:spcAft>
                <a:spcPts val="600"/>
              </a:spcAft>
              <a:buFont typeface="Wingdings" panose="05000000000000000000" pitchFamily="2" charset="2"/>
              <a:buChar char="§"/>
              <a:defRPr/>
            </a:pPr>
            <a:r>
              <a:rPr lang="en-GB" altLang="en-US" sz="1700" b="1" dirty="0">
                <a:solidFill>
                  <a:srgbClr val="0F5494"/>
                </a:solidFill>
                <a:ea typeface="Tahoma" panose="020B0604030504040204" pitchFamily="34" charset="0"/>
                <a:cs typeface="Tahoma" panose="020B0604030504040204" pitchFamily="34" charset="0"/>
              </a:rPr>
              <a:t>Payment to Condor </a:t>
            </a:r>
          </a:p>
          <a:p>
            <a:pPr lvl="1">
              <a:spcAft>
                <a:spcPts val="600"/>
              </a:spcAft>
              <a:buFont typeface="Wingdings" panose="05000000000000000000" pitchFamily="2" charset="2"/>
              <a:buChar char="§"/>
              <a:defRPr/>
            </a:pPr>
            <a:r>
              <a:rPr lang="en-GB" altLang="en-US" sz="1700" b="1" dirty="0">
                <a:solidFill>
                  <a:srgbClr val="0F5494"/>
                </a:solidFill>
                <a:ea typeface="Tahoma" panose="020B0604030504040204" pitchFamily="34" charset="0"/>
                <a:cs typeface="Tahoma" panose="020B0604030504040204" pitchFamily="34" charset="0"/>
              </a:rPr>
              <a:t>Disbursement to each IR partner in person </a:t>
            </a:r>
            <a:endParaRPr lang="en-GB" altLang="en-US" sz="1700" dirty="0">
              <a:solidFill>
                <a:srgbClr val="0F5494"/>
              </a:solidFill>
              <a:ea typeface="Tahoma" panose="020B0604030504040204" pitchFamily="34" charset="0"/>
              <a:cs typeface="Tahoma" panose="020B0604030504040204" pitchFamily="34" charset="0"/>
            </a:endParaRPr>
          </a:p>
          <a:p>
            <a:pPr>
              <a:buFont typeface="Wingdings" panose="05000000000000000000" pitchFamily="2" charset="2"/>
              <a:buChar char="§"/>
              <a:defRPr/>
            </a:pPr>
            <a:r>
              <a:rPr lang="en-GB" altLang="en-US" sz="2000" b="1" dirty="0">
                <a:solidFill>
                  <a:srgbClr val="FF0000"/>
                </a:solidFill>
                <a:ea typeface="Tahoma" panose="020B0604030504040204" pitchFamily="34" charset="0"/>
                <a:cs typeface="Tahoma" panose="020B0604030504040204" pitchFamily="34" charset="0"/>
              </a:rPr>
              <a:t>Signed by Legal Rep. – 3 copies</a:t>
            </a:r>
          </a:p>
          <a:p>
            <a:pPr>
              <a:buFont typeface="Wingdings" panose="05000000000000000000" pitchFamily="2" charset="2"/>
              <a:buChar char="§"/>
              <a:defRPr/>
            </a:pPr>
            <a:endParaRPr lang="en-GB" altLang="en-US" sz="800" b="1" dirty="0"/>
          </a:p>
        </p:txBody>
      </p:sp>
      <p:sp>
        <p:nvSpPr>
          <p:cNvPr id="11" name="TextBox 2"/>
          <p:cNvSpPr txBox="1"/>
          <p:nvPr/>
        </p:nvSpPr>
        <p:spPr>
          <a:xfrm>
            <a:off x="181798" y="5517232"/>
            <a:ext cx="8840397" cy="708025"/>
          </a:xfrm>
          <a:prstGeom prst="rect">
            <a:avLst/>
          </a:prstGeom>
          <a:solidFill>
            <a:schemeClr val="accent1">
              <a:lumMod val="40000"/>
              <a:lumOff val="60000"/>
            </a:schemeClr>
          </a:solidFill>
        </p:spPr>
        <p:txBody>
          <a:bodyPr wrap="square">
            <a:spAutoFit/>
          </a:bodyPr>
          <a:lstStyle/>
          <a:p>
            <a:pPr algn="ctr">
              <a:defRPr/>
            </a:pPr>
            <a:r>
              <a:rPr lang="fr-BE" sz="2000" b="1" dirty="0" err="1">
                <a:solidFill>
                  <a:srgbClr val="FF0000"/>
                </a:solidFill>
                <a:latin typeface="+mn-lt"/>
                <a:ea typeface="Tahoma" panose="020B0604030504040204" pitchFamily="34" charset="0"/>
                <a:cs typeface="Tahoma" panose="020B0604030504040204" pitchFamily="34" charset="0"/>
              </a:rPr>
              <a:t>Scanned</a:t>
            </a:r>
            <a:r>
              <a:rPr lang="fr-BE" sz="2000" b="1" dirty="0">
                <a:solidFill>
                  <a:srgbClr val="FF0000"/>
                </a:solidFill>
                <a:latin typeface="+mn-lt"/>
                <a:ea typeface="Tahoma" panose="020B0604030504040204" pitchFamily="34" charset="0"/>
                <a:cs typeface="Tahoma" panose="020B0604030504040204" pitchFamily="34" charset="0"/>
              </a:rPr>
              <a:t> copies </a:t>
            </a:r>
            <a:r>
              <a:rPr lang="fr-BE" sz="2000" dirty="0">
                <a:solidFill>
                  <a:srgbClr val="FF0000"/>
                </a:solidFill>
                <a:latin typeface="+mn-lt"/>
                <a:ea typeface="Tahoma" panose="020B0604030504040204" pitchFamily="34" charset="0"/>
                <a:cs typeface="Tahoma" panose="020B0604030504040204" pitchFamily="34" charset="0"/>
              </a:rPr>
              <a:t>to </a:t>
            </a:r>
            <a:r>
              <a:rPr lang="fr-BE" sz="2000" dirty="0" err="1">
                <a:solidFill>
                  <a:srgbClr val="FF0000"/>
                </a:solidFill>
                <a:latin typeface="+mn-lt"/>
                <a:ea typeface="Tahoma" panose="020B0604030504040204" pitchFamily="34" charset="0"/>
                <a:cs typeface="Tahoma" panose="020B0604030504040204" pitchFamily="34" charset="0"/>
              </a:rPr>
              <a:t>be</a:t>
            </a:r>
            <a:r>
              <a:rPr lang="fr-BE" sz="2000" dirty="0">
                <a:solidFill>
                  <a:srgbClr val="FF0000"/>
                </a:solidFill>
                <a:latin typeface="+mn-lt"/>
                <a:ea typeface="Tahoma" panose="020B0604030504040204" pitchFamily="34" charset="0"/>
                <a:cs typeface="Tahoma" panose="020B0604030504040204" pitchFamily="34" charset="0"/>
              </a:rPr>
              <a:t> </a:t>
            </a:r>
            <a:r>
              <a:rPr lang="fr-BE" sz="2000" dirty="0" err="1">
                <a:solidFill>
                  <a:srgbClr val="FF0000"/>
                </a:solidFill>
                <a:latin typeface="+mn-lt"/>
                <a:ea typeface="Tahoma" panose="020B0604030504040204" pitchFamily="34" charset="0"/>
                <a:cs typeface="Tahoma" panose="020B0604030504040204" pitchFamily="34" charset="0"/>
              </a:rPr>
              <a:t>submitted</a:t>
            </a:r>
            <a:r>
              <a:rPr lang="fr-BE" sz="2000" dirty="0">
                <a:solidFill>
                  <a:srgbClr val="FF0000"/>
                </a:solidFill>
                <a:latin typeface="+mn-lt"/>
                <a:ea typeface="Tahoma" panose="020B0604030504040204" pitchFamily="34" charset="0"/>
                <a:cs typeface="Tahoma" panose="020B0604030504040204" pitchFamily="34" charset="0"/>
              </a:rPr>
              <a:t> to EACEA </a:t>
            </a:r>
            <a:r>
              <a:rPr lang="fr-BE" sz="2000" dirty="0" err="1">
                <a:solidFill>
                  <a:srgbClr val="FF0000"/>
                </a:solidFill>
                <a:latin typeface="+mn-lt"/>
                <a:ea typeface="Tahoma" panose="020B0604030504040204" pitchFamily="34" charset="0"/>
                <a:cs typeface="Tahoma" panose="020B0604030504040204" pitchFamily="34" charset="0"/>
              </a:rPr>
              <a:t>at</a:t>
            </a:r>
            <a:r>
              <a:rPr lang="fr-BE" sz="2000" dirty="0">
                <a:solidFill>
                  <a:srgbClr val="FF0000"/>
                </a:solidFill>
                <a:latin typeface="+mn-lt"/>
                <a:ea typeface="Tahoma" panose="020B0604030504040204" pitchFamily="34" charset="0"/>
                <a:cs typeface="Tahoma" panose="020B0604030504040204" pitchFamily="34" charset="0"/>
              </a:rPr>
              <a:t> the </a:t>
            </a:r>
            <a:r>
              <a:rPr lang="fr-BE" sz="2000" dirty="0" err="1">
                <a:solidFill>
                  <a:srgbClr val="FF0000"/>
                </a:solidFill>
                <a:latin typeface="+mn-lt"/>
                <a:ea typeface="Tahoma" panose="020B0604030504040204" pitchFamily="34" charset="0"/>
                <a:cs typeface="Tahoma" panose="020B0604030504040204" pitchFamily="34" charset="0"/>
              </a:rPr>
              <a:t>latest</a:t>
            </a:r>
            <a:r>
              <a:rPr lang="fr-BE" sz="2000" dirty="0">
                <a:solidFill>
                  <a:srgbClr val="FF0000"/>
                </a:solidFill>
                <a:latin typeface="+mn-lt"/>
                <a:ea typeface="Tahoma" panose="020B0604030504040204" pitchFamily="34" charset="0"/>
                <a:cs typeface="Tahoma" panose="020B0604030504040204" pitchFamily="34" charset="0"/>
              </a:rPr>
              <a:t> </a:t>
            </a:r>
            <a:r>
              <a:rPr lang="fr-BE" sz="2000" b="1" dirty="0">
                <a:solidFill>
                  <a:srgbClr val="FF0000"/>
                </a:solidFill>
                <a:latin typeface="+mn-lt"/>
                <a:ea typeface="Tahoma" panose="020B0604030504040204" pitchFamily="34" charset="0"/>
                <a:cs typeface="Tahoma" panose="020B0604030504040204" pitchFamily="34" charset="0"/>
              </a:rPr>
              <a:t>6 </a:t>
            </a:r>
            <a:r>
              <a:rPr lang="fr-BE" sz="2000" b="1" dirty="0" err="1">
                <a:solidFill>
                  <a:srgbClr val="FF0000"/>
                </a:solidFill>
                <a:latin typeface="+mn-lt"/>
                <a:ea typeface="Tahoma" panose="020B0604030504040204" pitchFamily="34" charset="0"/>
                <a:cs typeface="Tahoma" panose="020B0604030504040204" pitchFamily="34" charset="0"/>
              </a:rPr>
              <a:t>months</a:t>
            </a:r>
            <a:r>
              <a:rPr lang="fr-BE" sz="2000" b="1" dirty="0">
                <a:solidFill>
                  <a:srgbClr val="FF0000"/>
                </a:solidFill>
                <a:latin typeface="+mn-lt"/>
                <a:ea typeface="Tahoma" panose="020B0604030504040204" pitchFamily="34" charset="0"/>
                <a:cs typeface="Tahoma" panose="020B0604030504040204" pitchFamily="34" charset="0"/>
              </a:rPr>
              <a:t> </a:t>
            </a:r>
            <a:r>
              <a:rPr lang="fr-BE" sz="2000" b="1" dirty="0" err="1">
                <a:solidFill>
                  <a:srgbClr val="FF0000"/>
                </a:solidFill>
                <a:latin typeface="+mn-lt"/>
                <a:ea typeface="Tahoma" panose="020B0604030504040204" pitchFamily="34" charset="0"/>
                <a:cs typeface="Tahoma" panose="020B0604030504040204" pitchFamily="34" charset="0"/>
              </a:rPr>
              <a:t>after</a:t>
            </a:r>
            <a:r>
              <a:rPr lang="fr-BE" sz="2000" b="1" dirty="0">
                <a:solidFill>
                  <a:srgbClr val="FF0000"/>
                </a:solidFill>
                <a:latin typeface="+mn-lt"/>
                <a:ea typeface="Tahoma" panose="020B0604030504040204" pitchFamily="34" charset="0"/>
                <a:cs typeface="Tahoma" panose="020B0604030504040204" pitchFamily="34" charset="0"/>
              </a:rPr>
              <a:t> </a:t>
            </a:r>
            <a:r>
              <a:rPr lang="fr-BE" sz="2000" dirty="0">
                <a:solidFill>
                  <a:srgbClr val="FF0000"/>
                </a:solidFill>
                <a:latin typeface="+mn-lt"/>
                <a:ea typeface="Tahoma" panose="020B0604030504040204" pitchFamily="34" charset="0"/>
                <a:cs typeface="Tahoma" panose="020B0604030504040204" pitchFamily="34" charset="0"/>
              </a:rPr>
              <a:t>signature of G.A.</a:t>
            </a:r>
          </a:p>
        </p:txBody>
      </p:sp>
      <p:sp>
        <p:nvSpPr>
          <p:cNvPr id="12" name="Title 1"/>
          <p:cNvSpPr>
            <a:spLocks noGrp="1"/>
          </p:cNvSpPr>
          <p:nvPr>
            <p:ph type="title"/>
          </p:nvPr>
        </p:nvSpPr>
        <p:spPr>
          <a:xfrm>
            <a:off x="666750" y="1175006"/>
            <a:ext cx="8578850" cy="663575"/>
          </a:xfrm>
        </p:spPr>
        <p:txBody>
          <a:bodyPr>
            <a:normAutofit/>
          </a:bodyPr>
          <a:lstStyle/>
          <a:p>
            <a:pPr algn="ctr">
              <a:spcBef>
                <a:spcPct val="50000"/>
              </a:spcBef>
            </a:pPr>
            <a:r>
              <a:rPr lang="en-GB" altLang="en-US" sz="2800" b="1" dirty="0">
                <a:solidFill>
                  <a:srgbClr val="0F5494"/>
                </a:solidFill>
                <a:latin typeface="+mn-lt"/>
                <a:ea typeface="+mn-ea"/>
                <a:cs typeface="+mn-cs"/>
              </a:rPr>
              <a:t>Partnership agreement (Art. I.10.5)</a:t>
            </a:r>
          </a:p>
        </p:txBody>
      </p:sp>
      <p:pic>
        <p:nvPicPr>
          <p:cNvPr id="9"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73364"/>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030135" y="785493"/>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a:spLocks noChangeArrowheads="1"/>
          </p:cNvSpPr>
          <p:nvPr/>
        </p:nvSpPr>
        <p:spPr bwMode="auto">
          <a:xfrm>
            <a:off x="1858227" y="223785"/>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5"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95929"/>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4"/>
          <p:cNvCxnSpPr/>
          <p:nvPr/>
        </p:nvCxnSpPr>
        <p:spPr>
          <a:xfrm>
            <a:off x="191545" y="6525344"/>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664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204234" y="878636"/>
            <a:ext cx="8229600" cy="626040"/>
          </a:xfrm>
        </p:spPr>
        <p:txBody>
          <a:bodyPr>
            <a:normAutofit/>
          </a:bodyPr>
          <a:lstStyle/>
          <a:p>
            <a:pPr marL="0" indent="0" algn="ctr">
              <a:buNone/>
            </a:pPr>
            <a:r>
              <a:rPr lang="it-IT" sz="2800" b="1" dirty="0">
                <a:solidFill>
                  <a:srgbClr val="0F5494"/>
                </a:solidFill>
              </a:rPr>
              <a:t>Reporting: EACEA reporting</a:t>
            </a: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12</a:t>
            </a:fld>
            <a:endParaRPr lang="en-GB" altLang="en-US"/>
          </a:p>
        </p:txBody>
      </p:sp>
      <p:sp>
        <p:nvSpPr>
          <p:cNvPr id="9" name="Segnaposto contenuto 2"/>
          <p:cNvSpPr txBox="1">
            <a:spLocks/>
          </p:cNvSpPr>
          <p:nvPr/>
        </p:nvSpPr>
        <p:spPr>
          <a:xfrm>
            <a:off x="395536" y="1556792"/>
            <a:ext cx="8352928" cy="5164684"/>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0F5494"/>
                </a:solidFill>
              </a:rPr>
              <a:t>Two formal Periodic Reports must be submitted to the European Commission including:</a:t>
            </a:r>
          </a:p>
          <a:p>
            <a:pPr marL="457200" indent="-457200">
              <a:buAutoNum type="arabicParenR"/>
            </a:pPr>
            <a:r>
              <a:rPr lang="en-US" sz="2800" b="1" dirty="0">
                <a:solidFill>
                  <a:srgbClr val="0F5494"/>
                </a:solidFill>
              </a:rPr>
              <a:t>Technical Implementation Report</a:t>
            </a:r>
          </a:p>
          <a:p>
            <a:pPr marL="457200" indent="-457200">
              <a:buAutoNum type="arabicParenR"/>
            </a:pPr>
            <a:r>
              <a:rPr lang="en-US" sz="2800" b="1" dirty="0">
                <a:solidFill>
                  <a:srgbClr val="0F5494"/>
                </a:solidFill>
              </a:rPr>
              <a:t>Financial Statements</a:t>
            </a:r>
          </a:p>
          <a:p>
            <a:pPr marL="0" indent="0">
              <a:buNone/>
            </a:pPr>
            <a:endParaRPr lang="en-US" sz="2800" b="1" dirty="0">
              <a:solidFill>
                <a:srgbClr val="0F5494"/>
              </a:solidFill>
            </a:endParaRPr>
          </a:p>
          <a:p>
            <a:pPr>
              <a:buFontTx/>
              <a:buChar char="-"/>
            </a:pPr>
            <a:r>
              <a:rPr lang="en-US" sz="2800" b="1" dirty="0">
                <a:solidFill>
                  <a:srgbClr val="FF0000"/>
                </a:solidFill>
              </a:rPr>
              <a:t>M21 </a:t>
            </a:r>
            <a:r>
              <a:rPr lang="en-US" sz="2800" b="1" dirty="0">
                <a:solidFill>
                  <a:srgbClr val="FF0000"/>
                </a:solidFill>
                <a:sym typeface="Wingdings" panose="05000000000000000000" pitchFamily="2" charset="2"/>
              </a:rPr>
              <a:t> M22</a:t>
            </a:r>
          </a:p>
          <a:p>
            <a:pPr>
              <a:buFontTx/>
              <a:buChar char="-"/>
            </a:pPr>
            <a:endParaRPr lang="en-US" sz="2800" b="1" dirty="0">
              <a:solidFill>
                <a:srgbClr val="0F5494"/>
              </a:solidFill>
            </a:endParaRPr>
          </a:p>
          <a:p>
            <a:pPr>
              <a:buFontTx/>
              <a:buChar char="-"/>
            </a:pPr>
            <a:r>
              <a:rPr lang="en-US" sz="2800" b="1" dirty="0">
                <a:solidFill>
                  <a:srgbClr val="FF0000"/>
                </a:solidFill>
              </a:rPr>
              <a:t>at the concluding stage of the project (M36) </a:t>
            </a:r>
            <a:r>
              <a:rPr lang="en-US" sz="2800" b="1" dirty="0">
                <a:solidFill>
                  <a:srgbClr val="FF0000"/>
                </a:solidFill>
                <a:sym typeface="Wingdings" panose="05000000000000000000" pitchFamily="2" charset="2"/>
              </a:rPr>
              <a:t> </a:t>
            </a:r>
            <a:r>
              <a:rPr lang="it-IT" sz="2800" b="1" dirty="0">
                <a:solidFill>
                  <a:srgbClr val="FF0000"/>
                </a:solidFill>
                <a:sym typeface="Wingdings" panose="05000000000000000000" pitchFamily="2" charset="2"/>
              </a:rPr>
              <a:t>2 </a:t>
            </a:r>
            <a:r>
              <a:rPr lang="it-IT" sz="2800" b="1" dirty="0" err="1">
                <a:solidFill>
                  <a:srgbClr val="FF0000"/>
                </a:solidFill>
                <a:sym typeface="Wingdings" panose="05000000000000000000" pitchFamily="2" charset="2"/>
              </a:rPr>
              <a:t>months</a:t>
            </a:r>
            <a:r>
              <a:rPr lang="it-IT" sz="2800" b="1" dirty="0">
                <a:solidFill>
                  <a:srgbClr val="FF0000"/>
                </a:solidFill>
                <a:sym typeface="Wingdings" panose="05000000000000000000" pitchFamily="2" charset="2"/>
              </a:rPr>
              <a:t> </a:t>
            </a:r>
            <a:r>
              <a:rPr lang="it-IT" sz="2800" b="1" dirty="0" err="1">
                <a:solidFill>
                  <a:srgbClr val="FF0000"/>
                </a:solidFill>
                <a:sym typeface="Wingdings" panose="05000000000000000000" pitchFamily="2" charset="2"/>
              </a:rPr>
              <a:t>after</a:t>
            </a:r>
            <a:r>
              <a:rPr lang="it-IT" sz="2800" b="1" dirty="0">
                <a:solidFill>
                  <a:srgbClr val="FF0000"/>
                </a:solidFill>
                <a:sym typeface="Wingdings" panose="05000000000000000000" pitchFamily="2" charset="2"/>
              </a:rPr>
              <a:t> UNITEL end</a:t>
            </a:r>
            <a:endParaRPr lang="it-IT" sz="2800" b="1" dirty="0">
              <a:solidFill>
                <a:srgbClr val="0F5494"/>
              </a:solidFill>
            </a:endParaRPr>
          </a:p>
          <a:p>
            <a:pPr marL="0" indent="0">
              <a:buFont typeface="Arial" panose="020B0604020202020204" pitchFamily="34" charset="0"/>
              <a:buNone/>
            </a:pPr>
            <a:r>
              <a:rPr lang="it-IT" sz="2800" i="1" dirty="0" err="1">
                <a:solidFill>
                  <a:srgbClr val="0F5494"/>
                </a:solidFill>
              </a:rPr>
              <a:t>References</a:t>
            </a:r>
            <a:r>
              <a:rPr lang="it-IT" sz="2800" i="1" dirty="0">
                <a:solidFill>
                  <a:srgbClr val="0F5494"/>
                </a:solidFill>
              </a:rPr>
              <a:t>: </a:t>
            </a:r>
          </a:p>
          <a:p>
            <a:pPr marL="0" indent="0">
              <a:buFont typeface="Arial" panose="020B0604020202020204" pitchFamily="34" charset="0"/>
              <a:buNone/>
            </a:pPr>
            <a:r>
              <a:rPr lang="it-IT" sz="2800" i="1" dirty="0">
                <a:solidFill>
                  <a:srgbClr val="0F5494"/>
                </a:solidFill>
              </a:rPr>
              <a:t>Grant Agreement </a:t>
            </a:r>
            <a:r>
              <a:rPr lang="it-IT" sz="2800" b="1" i="1" dirty="0">
                <a:solidFill>
                  <a:srgbClr val="0F5494"/>
                </a:solidFill>
              </a:rPr>
              <a:t>Art I.4.1 + </a:t>
            </a:r>
            <a:r>
              <a:rPr lang="it-IT" sz="2800" b="1" i="1" dirty="0" err="1">
                <a:solidFill>
                  <a:srgbClr val="0F5494"/>
                </a:solidFill>
              </a:rPr>
              <a:t>Annex</a:t>
            </a:r>
            <a:r>
              <a:rPr lang="it-IT" sz="2800" b="1" i="1" dirty="0">
                <a:solidFill>
                  <a:srgbClr val="0F5494"/>
                </a:solidFill>
              </a:rPr>
              <a:t> V</a:t>
            </a:r>
          </a:p>
          <a:p>
            <a:pPr marL="0" indent="0">
              <a:buFont typeface="Arial" panose="020B0604020202020204" pitchFamily="34" charset="0"/>
              <a:buNone/>
            </a:pPr>
            <a:endParaRPr lang="it-IT" sz="2800" i="1" dirty="0">
              <a:solidFill>
                <a:srgbClr val="0F5494"/>
              </a:solidFill>
            </a:endParaRPr>
          </a:p>
          <a:p>
            <a:pPr marL="0" indent="0">
              <a:buNone/>
            </a:pPr>
            <a:r>
              <a:rPr lang="it-IT" sz="2800" b="1" i="1" dirty="0">
                <a:solidFill>
                  <a:srgbClr val="0F5494"/>
                </a:solidFill>
              </a:rPr>
              <a:t>Tools: </a:t>
            </a:r>
            <a:r>
              <a:rPr lang="it-IT" sz="2800" i="1" dirty="0">
                <a:solidFill>
                  <a:srgbClr val="0F5494"/>
                </a:solidFill>
              </a:rPr>
              <a:t>https://eacea.ec.europa.eu/erasmus-plus/beneficiaries-space/capacity-building-in-field-higher-education-2020_en</a:t>
            </a:r>
          </a:p>
          <a:p>
            <a:pPr marL="0" indent="0">
              <a:buNone/>
            </a:pPr>
            <a:r>
              <a:rPr lang="it-IT" sz="2800" b="1" i="1" dirty="0" err="1">
                <a:solidFill>
                  <a:srgbClr val="0F5494"/>
                </a:solidFill>
              </a:rPr>
              <a:t>Section</a:t>
            </a:r>
            <a:r>
              <a:rPr lang="it-IT" sz="2800" b="1" i="1" dirty="0">
                <a:solidFill>
                  <a:srgbClr val="0F5494"/>
                </a:solidFill>
              </a:rPr>
              <a:t>: REPORTING</a:t>
            </a:r>
          </a:p>
          <a:p>
            <a:pPr marL="0" indent="0">
              <a:buNone/>
            </a:pPr>
            <a:endParaRPr lang="it-IT" sz="2200" i="1" dirty="0">
              <a:solidFill>
                <a:srgbClr val="0F5494"/>
              </a:solidFill>
            </a:endParaRPr>
          </a:p>
        </p:txBody>
      </p:sp>
      <p:sp>
        <p:nvSpPr>
          <p:cNvPr id="3" name="CasellaDiTesto 2"/>
          <p:cNvSpPr txBox="1"/>
          <p:nvPr/>
        </p:nvSpPr>
        <p:spPr>
          <a:xfrm rot="20205724">
            <a:off x="6103811" y="2314108"/>
            <a:ext cx="2553002" cy="923330"/>
          </a:xfrm>
          <a:prstGeom prst="rect">
            <a:avLst/>
          </a:prstGeom>
          <a:noFill/>
        </p:spPr>
        <p:txBody>
          <a:bodyPr wrap="square" rtlCol="0">
            <a:spAutoFit/>
          </a:bodyPr>
          <a:lstStyle/>
          <a:p>
            <a:pPr algn="ctr"/>
            <a:r>
              <a:rPr lang="it-IT" sz="5400" dirty="0" err="1">
                <a:solidFill>
                  <a:srgbClr val="00B050"/>
                </a:solidFill>
                <a:effectLst>
                  <a:outerShdw blurRad="38100" dist="38100" dir="2700000" algn="tl">
                    <a:srgbClr val="000000">
                      <a:alpha val="43137"/>
                    </a:srgbClr>
                  </a:outerShdw>
                </a:effectLst>
                <a:latin typeface="Cooper Black" panose="0208090404030B020404" pitchFamily="18" charset="0"/>
              </a:rPr>
              <a:t>When</a:t>
            </a:r>
            <a:r>
              <a:rPr lang="it-IT" sz="5400" dirty="0">
                <a:solidFill>
                  <a:srgbClr val="00B050"/>
                </a:solidFill>
                <a:effectLst>
                  <a:outerShdw blurRad="38100" dist="38100" dir="2700000" algn="tl">
                    <a:srgbClr val="000000">
                      <a:alpha val="43137"/>
                    </a:srgbClr>
                  </a:outerShdw>
                </a:effectLst>
                <a:latin typeface="Cooper Black" panose="0208090404030B020404" pitchFamily="18" charset="0"/>
              </a:rPr>
              <a:t>? </a:t>
            </a:r>
          </a:p>
        </p:txBody>
      </p:sp>
      <p:pic>
        <p:nvPicPr>
          <p:cNvPr id="10"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3"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41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13</a:t>
            </a:fld>
            <a:endParaRPr lang="en-GB" altLang="en-US" dirty="0"/>
          </a:p>
        </p:txBody>
      </p:sp>
      <p:grpSp>
        <p:nvGrpSpPr>
          <p:cNvPr id="23" name="Group 16"/>
          <p:cNvGrpSpPr/>
          <p:nvPr/>
        </p:nvGrpSpPr>
        <p:grpSpPr>
          <a:xfrm>
            <a:off x="43856" y="2443017"/>
            <a:ext cx="2438400" cy="2105027"/>
            <a:chOff x="608012" y="1781173"/>
            <a:chExt cx="2438400" cy="2105027"/>
          </a:xfrm>
        </p:grpSpPr>
        <p:sp>
          <p:nvSpPr>
            <p:cNvPr id="24" name="Arc 8"/>
            <p:cNvSpPr/>
            <p:nvPr/>
          </p:nvSpPr>
          <p:spPr>
            <a:xfrm>
              <a:off x="1674812" y="2514600"/>
              <a:ext cx="1371600" cy="1371600"/>
            </a:xfrm>
            <a:prstGeom prst="arc">
              <a:avLst>
                <a:gd name="adj1" fmla="val 10812873"/>
                <a:gd name="adj2" fmla="val 16131434"/>
              </a:avLst>
            </a:prstGeom>
            <a:noFill/>
            <a:ln w="76200" cap="rnd" cmpd="sng" algn="ctr">
              <a:solidFill>
                <a:srgbClr val="C2D348">
                  <a:lumMod val="75000"/>
                </a:srgbClr>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25" name="Freeform 14"/>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C2D348">
                  <a:lumMod val="75000"/>
                </a:srgbClr>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26" name="Freeform 15"/>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C2D348">
                  <a:lumMod val="75000"/>
                </a:srgbClr>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27" name="Group 7"/>
          <p:cNvGrpSpPr/>
          <p:nvPr/>
        </p:nvGrpSpPr>
        <p:grpSpPr>
          <a:xfrm>
            <a:off x="1160631" y="3305029"/>
            <a:ext cx="1066800" cy="1066800"/>
            <a:chOff x="9726611" y="2667000"/>
            <a:chExt cx="1066800" cy="1066800"/>
          </a:xfrm>
        </p:grpSpPr>
        <p:sp>
          <p:nvSpPr>
            <p:cNvPr id="28" name="Oval 5"/>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29" name="Oval 6"/>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grpSp>
      <p:sp>
        <p:nvSpPr>
          <p:cNvPr id="31" name="TextBox 45"/>
          <p:cNvSpPr txBox="1"/>
          <p:nvPr/>
        </p:nvSpPr>
        <p:spPr>
          <a:xfrm>
            <a:off x="727219" y="4446541"/>
            <a:ext cx="2081018" cy="707886"/>
          </a:xfrm>
          <a:prstGeom prst="rect">
            <a:avLst/>
          </a:prstGeom>
          <a:noFill/>
        </p:spPr>
        <p:txBody>
          <a:bodyPr wrap="none" rtlCol="0" anchor="ctr">
            <a:spAutoFit/>
          </a:bodyPr>
          <a:lstStyle/>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November 2021</a:t>
            </a:r>
          </a:p>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 M10 </a:t>
            </a:r>
          </a:p>
        </p:txBody>
      </p:sp>
      <p:sp>
        <p:nvSpPr>
          <p:cNvPr id="32" name="TextBox 50"/>
          <p:cNvSpPr txBox="1"/>
          <p:nvPr/>
        </p:nvSpPr>
        <p:spPr>
          <a:xfrm>
            <a:off x="867079" y="1412729"/>
            <a:ext cx="1843778" cy="907964"/>
          </a:xfrm>
          <a:prstGeom prst="rect">
            <a:avLst/>
          </a:prstGeom>
          <a:noFill/>
        </p:spPr>
        <p:txBody>
          <a:bodyPr wrap="square" rtlCol="0" anchor="ctr">
            <a:noAutofit/>
          </a:bodyPr>
          <a:lstStyle/>
          <a:p>
            <a:pPr algn="ctr" defTabSz="1218987"/>
            <a:r>
              <a:rPr lang="en-US" sz="1600" b="1" dirty="0">
                <a:solidFill>
                  <a:srgbClr val="E46C0A"/>
                </a:solidFill>
                <a:latin typeface="Arial" panose="020B0604020202020204" pitchFamily="34" charset="0"/>
                <a:cs typeface="Arial" panose="020B0604020202020204" pitchFamily="34" charset="0"/>
              </a:rPr>
              <a:t>1</a:t>
            </a:r>
            <a:r>
              <a:rPr lang="en-US" sz="1600" b="1" baseline="30000" dirty="0">
                <a:solidFill>
                  <a:srgbClr val="E46C0A"/>
                </a:solidFill>
                <a:latin typeface="Arial" panose="020B0604020202020204" pitchFamily="34" charset="0"/>
                <a:cs typeface="Arial" panose="020B0604020202020204" pitchFamily="34" charset="0"/>
              </a:rPr>
              <a:t>st</a:t>
            </a:r>
            <a:r>
              <a:rPr lang="en-US" sz="1600" b="1" dirty="0">
                <a:solidFill>
                  <a:srgbClr val="E46C0A"/>
                </a:solidFill>
                <a:latin typeface="Arial" panose="020B0604020202020204" pitchFamily="34" charset="0"/>
                <a:cs typeface="Arial" panose="020B0604020202020204" pitchFamily="34" charset="0"/>
              </a:rPr>
              <a:t> internal reporting </a:t>
            </a:r>
          </a:p>
        </p:txBody>
      </p:sp>
      <p:sp>
        <p:nvSpPr>
          <p:cNvPr id="33" name="Freeform 49"/>
          <p:cNvSpPr>
            <a:spLocks/>
          </p:cNvSpPr>
          <p:nvPr/>
        </p:nvSpPr>
        <p:spPr bwMode="auto">
          <a:xfrm>
            <a:off x="1559978" y="3633685"/>
            <a:ext cx="325655" cy="345645"/>
          </a:xfrm>
          <a:custGeom>
            <a:avLst/>
            <a:gdLst>
              <a:gd name="T0" fmla="*/ 1893 w 1988"/>
              <a:gd name="T1" fmla="*/ 2 h 1751"/>
              <a:gd name="T2" fmla="*/ 1908 w 1988"/>
              <a:gd name="T3" fmla="*/ 18 h 1751"/>
              <a:gd name="T4" fmla="*/ 1928 w 1988"/>
              <a:gd name="T5" fmla="*/ 47 h 1751"/>
              <a:gd name="T6" fmla="*/ 1951 w 1988"/>
              <a:gd name="T7" fmla="*/ 80 h 1751"/>
              <a:gd name="T8" fmla="*/ 1972 w 1988"/>
              <a:gd name="T9" fmla="*/ 110 h 1751"/>
              <a:gd name="T10" fmla="*/ 1984 w 1988"/>
              <a:gd name="T11" fmla="*/ 129 h 1751"/>
              <a:gd name="T12" fmla="*/ 1988 w 1988"/>
              <a:gd name="T13" fmla="*/ 145 h 1751"/>
              <a:gd name="T14" fmla="*/ 1977 w 1988"/>
              <a:gd name="T15" fmla="*/ 168 h 1751"/>
              <a:gd name="T16" fmla="*/ 1816 w 1988"/>
              <a:gd name="T17" fmla="*/ 327 h 1751"/>
              <a:gd name="T18" fmla="*/ 1663 w 1988"/>
              <a:gd name="T19" fmla="*/ 496 h 1751"/>
              <a:gd name="T20" fmla="*/ 1519 w 1988"/>
              <a:gd name="T21" fmla="*/ 668 h 1751"/>
              <a:gd name="T22" fmla="*/ 1386 w 1988"/>
              <a:gd name="T23" fmla="*/ 843 h 1751"/>
              <a:gd name="T24" fmla="*/ 1264 w 1988"/>
              <a:gd name="T25" fmla="*/ 1016 h 1751"/>
              <a:gd name="T26" fmla="*/ 1154 w 1988"/>
              <a:gd name="T27" fmla="*/ 1182 h 1751"/>
              <a:gd name="T28" fmla="*/ 1058 w 1988"/>
              <a:gd name="T29" fmla="*/ 1341 h 1751"/>
              <a:gd name="T30" fmla="*/ 978 w 1988"/>
              <a:gd name="T31" fmla="*/ 1487 h 1751"/>
              <a:gd name="T32" fmla="*/ 913 w 1988"/>
              <a:gd name="T33" fmla="*/ 1617 h 1751"/>
              <a:gd name="T34" fmla="*/ 864 w 1988"/>
              <a:gd name="T35" fmla="*/ 1730 h 1751"/>
              <a:gd name="T36" fmla="*/ 850 w 1988"/>
              <a:gd name="T37" fmla="*/ 1747 h 1751"/>
              <a:gd name="T38" fmla="*/ 837 w 1988"/>
              <a:gd name="T39" fmla="*/ 1751 h 1751"/>
              <a:gd name="T40" fmla="*/ 822 w 1988"/>
              <a:gd name="T41" fmla="*/ 1749 h 1751"/>
              <a:gd name="T42" fmla="*/ 0 w 1988"/>
              <a:gd name="T43" fmla="*/ 904 h 1751"/>
              <a:gd name="T44" fmla="*/ 9 w 1988"/>
              <a:gd name="T45" fmla="*/ 893 h 1751"/>
              <a:gd name="T46" fmla="*/ 34 w 1988"/>
              <a:gd name="T47" fmla="*/ 867 h 1751"/>
              <a:gd name="T48" fmla="*/ 74 w 1988"/>
              <a:gd name="T49" fmla="*/ 832 h 1751"/>
              <a:gd name="T50" fmla="*/ 118 w 1988"/>
              <a:gd name="T51" fmla="*/ 790 h 1751"/>
              <a:gd name="T52" fmla="*/ 164 w 1988"/>
              <a:gd name="T53" fmla="*/ 750 h 1751"/>
              <a:gd name="T54" fmla="*/ 205 w 1988"/>
              <a:gd name="T55" fmla="*/ 716 h 1751"/>
              <a:gd name="T56" fmla="*/ 235 w 1988"/>
              <a:gd name="T57" fmla="*/ 694 h 1751"/>
              <a:gd name="T58" fmla="*/ 250 w 1988"/>
              <a:gd name="T59" fmla="*/ 687 h 1751"/>
              <a:gd name="T60" fmla="*/ 728 w 1988"/>
              <a:gd name="T61" fmla="*/ 1002 h 1751"/>
              <a:gd name="T62" fmla="*/ 811 w 1988"/>
              <a:gd name="T63" fmla="*/ 910 h 1751"/>
              <a:gd name="T64" fmla="*/ 911 w 1988"/>
              <a:gd name="T65" fmla="*/ 800 h 1751"/>
              <a:gd name="T66" fmla="*/ 1032 w 1988"/>
              <a:gd name="T67" fmla="*/ 679 h 1751"/>
              <a:gd name="T68" fmla="*/ 1172 w 1988"/>
              <a:gd name="T69" fmla="*/ 547 h 1751"/>
              <a:gd name="T70" fmla="*/ 1328 w 1988"/>
              <a:gd name="T71" fmla="*/ 411 h 1751"/>
              <a:gd name="T72" fmla="*/ 1498 w 1988"/>
              <a:gd name="T73" fmla="*/ 272 h 1751"/>
              <a:gd name="T74" fmla="*/ 1687 w 1988"/>
              <a:gd name="T75" fmla="*/ 134 h 1751"/>
              <a:gd name="T76" fmla="*/ 1889 w 1988"/>
              <a:gd name="T77"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88" h="1751">
                <a:moveTo>
                  <a:pt x="1889" y="0"/>
                </a:moveTo>
                <a:lnTo>
                  <a:pt x="1893" y="2"/>
                </a:lnTo>
                <a:lnTo>
                  <a:pt x="1898" y="9"/>
                </a:lnTo>
                <a:lnTo>
                  <a:pt x="1908" y="18"/>
                </a:lnTo>
                <a:lnTo>
                  <a:pt x="1917" y="32"/>
                </a:lnTo>
                <a:lnTo>
                  <a:pt x="1928" y="47"/>
                </a:lnTo>
                <a:lnTo>
                  <a:pt x="1940" y="64"/>
                </a:lnTo>
                <a:lnTo>
                  <a:pt x="1951" y="80"/>
                </a:lnTo>
                <a:lnTo>
                  <a:pt x="1962" y="96"/>
                </a:lnTo>
                <a:lnTo>
                  <a:pt x="1972" y="110"/>
                </a:lnTo>
                <a:lnTo>
                  <a:pt x="1978" y="121"/>
                </a:lnTo>
                <a:lnTo>
                  <a:pt x="1984" y="129"/>
                </a:lnTo>
                <a:lnTo>
                  <a:pt x="1985" y="132"/>
                </a:lnTo>
                <a:lnTo>
                  <a:pt x="1988" y="145"/>
                </a:lnTo>
                <a:lnTo>
                  <a:pt x="1985" y="157"/>
                </a:lnTo>
                <a:lnTo>
                  <a:pt x="1977" y="168"/>
                </a:lnTo>
                <a:lnTo>
                  <a:pt x="1896" y="246"/>
                </a:lnTo>
                <a:lnTo>
                  <a:pt x="1816" y="327"/>
                </a:lnTo>
                <a:lnTo>
                  <a:pt x="1738" y="411"/>
                </a:lnTo>
                <a:lnTo>
                  <a:pt x="1663" y="496"/>
                </a:lnTo>
                <a:lnTo>
                  <a:pt x="1589" y="581"/>
                </a:lnTo>
                <a:lnTo>
                  <a:pt x="1519" y="668"/>
                </a:lnTo>
                <a:lnTo>
                  <a:pt x="1451" y="756"/>
                </a:lnTo>
                <a:lnTo>
                  <a:pt x="1386" y="843"/>
                </a:lnTo>
                <a:lnTo>
                  <a:pt x="1324" y="929"/>
                </a:lnTo>
                <a:lnTo>
                  <a:pt x="1264" y="1016"/>
                </a:lnTo>
                <a:lnTo>
                  <a:pt x="1207" y="1099"/>
                </a:lnTo>
                <a:lnTo>
                  <a:pt x="1154" y="1182"/>
                </a:lnTo>
                <a:lnTo>
                  <a:pt x="1104" y="1263"/>
                </a:lnTo>
                <a:lnTo>
                  <a:pt x="1058" y="1341"/>
                </a:lnTo>
                <a:lnTo>
                  <a:pt x="1016" y="1415"/>
                </a:lnTo>
                <a:lnTo>
                  <a:pt x="978" y="1487"/>
                </a:lnTo>
                <a:lnTo>
                  <a:pt x="943" y="1554"/>
                </a:lnTo>
                <a:lnTo>
                  <a:pt x="913" y="1617"/>
                </a:lnTo>
                <a:lnTo>
                  <a:pt x="886" y="1677"/>
                </a:lnTo>
                <a:lnTo>
                  <a:pt x="864" y="1730"/>
                </a:lnTo>
                <a:lnTo>
                  <a:pt x="859" y="1740"/>
                </a:lnTo>
                <a:lnTo>
                  <a:pt x="850" y="1747"/>
                </a:lnTo>
                <a:lnTo>
                  <a:pt x="841" y="1751"/>
                </a:lnTo>
                <a:lnTo>
                  <a:pt x="837" y="1751"/>
                </a:lnTo>
                <a:lnTo>
                  <a:pt x="834" y="1751"/>
                </a:lnTo>
                <a:lnTo>
                  <a:pt x="822" y="1749"/>
                </a:lnTo>
                <a:lnTo>
                  <a:pt x="811" y="1741"/>
                </a:lnTo>
                <a:lnTo>
                  <a:pt x="0" y="904"/>
                </a:lnTo>
                <a:lnTo>
                  <a:pt x="2" y="902"/>
                </a:lnTo>
                <a:lnTo>
                  <a:pt x="9" y="893"/>
                </a:lnTo>
                <a:lnTo>
                  <a:pt x="19" y="882"/>
                </a:lnTo>
                <a:lnTo>
                  <a:pt x="34" y="867"/>
                </a:lnTo>
                <a:lnTo>
                  <a:pt x="53" y="849"/>
                </a:lnTo>
                <a:lnTo>
                  <a:pt x="74" y="832"/>
                </a:lnTo>
                <a:lnTo>
                  <a:pt x="95" y="811"/>
                </a:lnTo>
                <a:lnTo>
                  <a:pt x="118" y="790"/>
                </a:lnTo>
                <a:lnTo>
                  <a:pt x="141" y="770"/>
                </a:lnTo>
                <a:lnTo>
                  <a:pt x="164" y="750"/>
                </a:lnTo>
                <a:lnTo>
                  <a:pt x="185" y="733"/>
                </a:lnTo>
                <a:lnTo>
                  <a:pt x="205" y="716"/>
                </a:lnTo>
                <a:lnTo>
                  <a:pt x="221" y="704"/>
                </a:lnTo>
                <a:lnTo>
                  <a:pt x="235" y="694"/>
                </a:lnTo>
                <a:lnTo>
                  <a:pt x="246" y="689"/>
                </a:lnTo>
                <a:lnTo>
                  <a:pt x="250" y="687"/>
                </a:lnTo>
                <a:lnTo>
                  <a:pt x="696" y="1040"/>
                </a:lnTo>
                <a:lnTo>
                  <a:pt x="728" y="1002"/>
                </a:lnTo>
                <a:lnTo>
                  <a:pt x="766" y="958"/>
                </a:lnTo>
                <a:lnTo>
                  <a:pt x="811" y="910"/>
                </a:lnTo>
                <a:lnTo>
                  <a:pt x="859" y="856"/>
                </a:lnTo>
                <a:lnTo>
                  <a:pt x="911" y="800"/>
                </a:lnTo>
                <a:lnTo>
                  <a:pt x="970" y="741"/>
                </a:lnTo>
                <a:lnTo>
                  <a:pt x="1032" y="679"/>
                </a:lnTo>
                <a:lnTo>
                  <a:pt x="1100" y="614"/>
                </a:lnTo>
                <a:lnTo>
                  <a:pt x="1172" y="547"/>
                </a:lnTo>
                <a:lnTo>
                  <a:pt x="1248" y="480"/>
                </a:lnTo>
                <a:lnTo>
                  <a:pt x="1328" y="411"/>
                </a:lnTo>
                <a:lnTo>
                  <a:pt x="1412" y="341"/>
                </a:lnTo>
                <a:lnTo>
                  <a:pt x="1498" y="272"/>
                </a:lnTo>
                <a:lnTo>
                  <a:pt x="1591" y="202"/>
                </a:lnTo>
                <a:lnTo>
                  <a:pt x="1687" y="134"/>
                </a:lnTo>
                <a:lnTo>
                  <a:pt x="1786" y="66"/>
                </a:lnTo>
                <a:lnTo>
                  <a:pt x="1889" y="0"/>
                </a:lnTo>
                <a:close/>
              </a:path>
            </a:pathLst>
          </a:custGeom>
          <a:solidFill>
            <a:srgbClr val="00B05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0000"/>
              </a:solidFill>
              <a:effectLst/>
              <a:uLnTx/>
              <a:uFillTx/>
            </a:endParaRPr>
          </a:p>
        </p:txBody>
      </p:sp>
      <p:grpSp>
        <p:nvGrpSpPr>
          <p:cNvPr id="34" name="Group 17"/>
          <p:cNvGrpSpPr/>
          <p:nvPr/>
        </p:nvGrpSpPr>
        <p:grpSpPr>
          <a:xfrm flipV="1">
            <a:off x="2258322" y="3115497"/>
            <a:ext cx="2438400" cy="2105027"/>
            <a:chOff x="608012" y="1781173"/>
            <a:chExt cx="2438400" cy="2105027"/>
          </a:xfrm>
        </p:grpSpPr>
        <p:sp>
          <p:nvSpPr>
            <p:cNvPr id="35" name="Arc 18"/>
            <p:cNvSpPr/>
            <p:nvPr/>
          </p:nvSpPr>
          <p:spPr>
            <a:xfrm>
              <a:off x="1674812" y="2514600"/>
              <a:ext cx="1371600" cy="1371600"/>
            </a:xfrm>
            <a:prstGeom prst="arc">
              <a:avLst>
                <a:gd name="adj1" fmla="val 10812873"/>
                <a:gd name="adj2" fmla="val 16131434"/>
              </a:avLst>
            </a:prstGeom>
            <a:noFill/>
            <a:ln w="76200" cap="rnd" cmpd="sng" algn="ctr">
              <a:solidFill>
                <a:srgbClr val="3BA0BB"/>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36" name="Freeform 1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3BA0BB"/>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37" name="Freeform 2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3BA0BB"/>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38" name="Group 21"/>
          <p:cNvGrpSpPr/>
          <p:nvPr/>
        </p:nvGrpSpPr>
        <p:grpSpPr>
          <a:xfrm>
            <a:off x="3371221" y="3224854"/>
            <a:ext cx="1066800" cy="1066800"/>
            <a:chOff x="9726611" y="2667000"/>
            <a:chExt cx="1066800" cy="1066800"/>
          </a:xfrm>
        </p:grpSpPr>
        <p:sp>
          <p:nvSpPr>
            <p:cNvPr id="39" name="Oval 22"/>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40" name="Oval 23"/>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grpSp>
      <p:sp>
        <p:nvSpPr>
          <p:cNvPr id="41" name="Freeform 58"/>
          <p:cNvSpPr>
            <a:spLocks noEditPoints="1"/>
          </p:cNvSpPr>
          <p:nvPr/>
        </p:nvSpPr>
        <p:spPr bwMode="auto">
          <a:xfrm>
            <a:off x="3657376" y="3513002"/>
            <a:ext cx="494491" cy="490504"/>
          </a:xfrm>
          <a:custGeom>
            <a:avLst/>
            <a:gdLst>
              <a:gd name="T0" fmla="*/ 52 w 105"/>
              <a:gd name="T1" fmla="*/ 47 h 104"/>
              <a:gd name="T2" fmla="*/ 52 w 105"/>
              <a:gd name="T3" fmla="*/ 58 h 104"/>
              <a:gd name="T4" fmla="*/ 52 w 105"/>
              <a:gd name="T5" fmla="*/ 38 h 104"/>
              <a:gd name="T6" fmla="*/ 52 w 105"/>
              <a:gd name="T7" fmla="*/ 67 h 104"/>
              <a:gd name="T8" fmla="*/ 52 w 105"/>
              <a:gd name="T9" fmla="*/ 38 h 104"/>
              <a:gd name="T10" fmla="*/ 19 w 105"/>
              <a:gd name="T11" fmla="*/ 71 h 104"/>
              <a:gd name="T12" fmla="*/ 12 w 105"/>
              <a:gd name="T13" fmla="*/ 85 h 104"/>
              <a:gd name="T14" fmla="*/ 26 w 105"/>
              <a:gd name="T15" fmla="*/ 93 h 104"/>
              <a:gd name="T16" fmla="*/ 42 w 105"/>
              <a:gd name="T17" fmla="*/ 90 h 104"/>
              <a:gd name="T18" fmla="*/ 47 w 105"/>
              <a:gd name="T19" fmla="*/ 104 h 104"/>
              <a:gd name="T20" fmla="*/ 62 w 105"/>
              <a:gd name="T21" fmla="*/ 99 h 104"/>
              <a:gd name="T22" fmla="*/ 72 w 105"/>
              <a:gd name="T23" fmla="*/ 86 h 104"/>
              <a:gd name="T24" fmla="*/ 86 w 105"/>
              <a:gd name="T25" fmla="*/ 93 h 104"/>
              <a:gd name="T26" fmla="*/ 93 w 105"/>
              <a:gd name="T27" fmla="*/ 79 h 104"/>
              <a:gd name="T28" fmla="*/ 90 w 105"/>
              <a:gd name="T29" fmla="*/ 63 h 104"/>
              <a:gd name="T30" fmla="*/ 105 w 105"/>
              <a:gd name="T31" fmla="*/ 57 h 104"/>
              <a:gd name="T32" fmla="*/ 100 w 105"/>
              <a:gd name="T33" fmla="*/ 42 h 104"/>
              <a:gd name="T34" fmla="*/ 86 w 105"/>
              <a:gd name="T35" fmla="*/ 33 h 104"/>
              <a:gd name="T36" fmla="*/ 93 w 105"/>
              <a:gd name="T37" fmla="*/ 19 h 104"/>
              <a:gd name="T38" fmla="*/ 79 w 105"/>
              <a:gd name="T39" fmla="*/ 12 h 104"/>
              <a:gd name="T40" fmla="*/ 63 w 105"/>
              <a:gd name="T41" fmla="*/ 15 h 104"/>
              <a:gd name="T42" fmla="*/ 58 w 105"/>
              <a:gd name="T43" fmla="*/ 0 h 104"/>
              <a:gd name="T44" fmla="*/ 42 w 105"/>
              <a:gd name="T45" fmla="*/ 5 h 104"/>
              <a:gd name="T46" fmla="*/ 33 w 105"/>
              <a:gd name="T47" fmla="*/ 18 h 104"/>
              <a:gd name="T48" fmla="*/ 19 w 105"/>
              <a:gd name="T49" fmla="*/ 12 h 104"/>
              <a:gd name="T50" fmla="*/ 12 w 105"/>
              <a:gd name="T51" fmla="*/ 26 h 104"/>
              <a:gd name="T52" fmla="*/ 15 w 105"/>
              <a:gd name="T53" fmla="*/ 42 h 104"/>
              <a:gd name="T54" fmla="*/ 0 w 105"/>
              <a:gd name="T55" fmla="*/ 47 h 104"/>
              <a:gd name="T56" fmla="*/ 5 w 105"/>
              <a:gd name="T57" fmla="*/ 62 h 104"/>
              <a:gd name="T58" fmla="*/ 52 w 105"/>
              <a:gd name="T59" fmla="*/ 29 h 104"/>
              <a:gd name="T60" fmla="*/ 52 w 105"/>
              <a:gd name="T61" fmla="*/ 76 h 104"/>
              <a:gd name="T62" fmla="*/ 52 w 105"/>
              <a:gd name="T63" fmla="*/ 2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 h="104">
                <a:moveTo>
                  <a:pt x="47" y="52"/>
                </a:moveTo>
                <a:cubicBezTo>
                  <a:pt x="47" y="49"/>
                  <a:pt x="49" y="47"/>
                  <a:pt x="52" y="47"/>
                </a:cubicBezTo>
                <a:cubicBezTo>
                  <a:pt x="56" y="47"/>
                  <a:pt x="58" y="49"/>
                  <a:pt x="58" y="52"/>
                </a:cubicBezTo>
                <a:cubicBezTo>
                  <a:pt x="58" y="55"/>
                  <a:pt x="56" y="58"/>
                  <a:pt x="52" y="58"/>
                </a:cubicBezTo>
                <a:cubicBezTo>
                  <a:pt x="49" y="58"/>
                  <a:pt x="47" y="55"/>
                  <a:pt x="47" y="52"/>
                </a:cubicBezTo>
                <a:close/>
                <a:moveTo>
                  <a:pt x="52" y="38"/>
                </a:moveTo>
                <a:cubicBezTo>
                  <a:pt x="44" y="38"/>
                  <a:pt x="38" y="44"/>
                  <a:pt x="38" y="52"/>
                </a:cubicBezTo>
                <a:cubicBezTo>
                  <a:pt x="38" y="60"/>
                  <a:pt x="44" y="67"/>
                  <a:pt x="52" y="67"/>
                </a:cubicBezTo>
                <a:cubicBezTo>
                  <a:pt x="60" y="67"/>
                  <a:pt x="67" y="60"/>
                  <a:pt x="67" y="52"/>
                </a:cubicBezTo>
                <a:cubicBezTo>
                  <a:pt x="67" y="44"/>
                  <a:pt x="60" y="38"/>
                  <a:pt x="52" y="38"/>
                </a:cubicBezTo>
                <a:close/>
                <a:moveTo>
                  <a:pt x="15" y="63"/>
                </a:moveTo>
                <a:cubicBezTo>
                  <a:pt x="16" y="66"/>
                  <a:pt x="17" y="69"/>
                  <a:pt x="19" y="71"/>
                </a:cubicBezTo>
                <a:cubicBezTo>
                  <a:pt x="12" y="79"/>
                  <a:pt x="12" y="79"/>
                  <a:pt x="12" y="79"/>
                </a:cubicBezTo>
                <a:cubicBezTo>
                  <a:pt x="10" y="80"/>
                  <a:pt x="10" y="84"/>
                  <a:pt x="12" y="85"/>
                </a:cubicBezTo>
                <a:cubicBezTo>
                  <a:pt x="19" y="93"/>
                  <a:pt x="19" y="93"/>
                  <a:pt x="19" y="93"/>
                </a:cubicBezTo>
                <a:cubicBezTo>
                  <a:pt x="21" y="95"/>
                  <a:pt x="24" y="95"/>
                  <a:pt x="26" y="93"/>
                </a:cubicBezTo>
                <a:cubicBezTo>
                  <a:pt x="33" y="86"/>
                  <a:pt x="33" y="86"/>
                  <a:pt x="33" y="86"/>
                </a:cubicBezTo>
                <a:cubicBezTo>
                  <a:pt x="36" y="88"/>
                  <a:pt x="39" y="89"/>
                  <a:pt x="42" y="90"/>
                </a:cubicBezTo>
                <a:cubicBezTo>
                  <a:pt x="42" y="99"/>
                  <a:pt x="42" y="99"/>
                  <a:pt x="42" y="99"/>
                </a:cubicBezTo>
                <a:cubicBezTo>
                  <a:pt x="42" y="102"/>
                  <a:pt x="45" y="104"/>
                  <a:pt x="47" y="104"/>
                </a:cubicBezTo>
                <a:cubicBezTo>
                  <a:pt x="58" y="104"/>
                  <a:pt x="58" y="104"/>
                  <a:pt x="58" y="104"/>
                </a:cubicBezTo>
                <a:cubicBezTo>
                  <a:pt x="60" y="104"/>
                  <a:pt x="62" y="102"/>
                  <a:pt x="62" y="99"/>
                </a:cubicBezTo>
                <a:cubicBezTo>
                  <a:pt x="63" y="90"/>
                  <a:pt x="63" y="90"/>
                  <a:pt x="63" y="90"/>
                </a:cubicBezTo>
                <a:cubicBezTo>
                  <a:pt x="66" y="89"/>
                  <a:pt x="69" y="88"/>
                  <a:pt x="72" y="86"/>
                </a:cubicBezTo>
                <a:cubicBezTo>
                  <a:pt x="79" y="93"/>
                  <a:pt x="79" y="93"/>
                  <a:pt x="79" y="93"/>
                </a:cubicBezTo>
                <a:cubicBezTo>
                  <a:pt x="81" y="95"/>
                  <a:pt x="84" y="95"/>
                  <a:pt x="86" y="93"/>
                </a:cubicBezTo>
                <a:cubicBezTo>
                  <a:pt x="93" y="85"/>
                  <a:pt x="93" y="85"/>
                  <a:pt x="93" y="85"/>
                </a:cubicBezTo>
                <a:cubicBezTo>
                  <a:pt x="95" y="84"/>
                  <a:pt x="95" y="80"/>
                  <a:pt x="93" y="79"/>
                </a:cubicBezTo>
                <a:cubicBezTo>
                  <a:pt x="86" y="71"/>
                  <a:pt x="86" y="71"/>
                  <a:pt x="86" y="71"/>
                </a:cubicBezTo>
                <a:cubicBezTo>
                  <a:pt x="88" y="69"/>
                  <a:pt x="89" y="66"/>
                  <a:pt x="90" y="63"/>
                </a:cubicBezTo>
                <a:cubicBezTo>
                  <a:pt x="100" y="62"/>
                  <a:pt x="100" y="62"/>
                  <a:pt x="100" y="62"/>
                </a:cubicBezTo>
                <a:cubicBezTo>
                  <a:pt x="102" y="62"/>
                  <a:pt x="105" y="60"/>
                  <a:pt x="105" y="57"/>
                </a:cubicBezTo>
                <a:cubicBezTo>
                  <a:pt x="105" y="47"/>
                  <a:pt x="105" y="47"/>
                  <a:pt x="105" y="47"/>
                </a:cubicBezTo>
                <a:cubicBezTo>
                  <a:pt x="105" y="44"/>
                  <a:pt x="102" y="42"/>
                  <a:pt x="100" y="42"/>
                </a:cubicBezTo>
                <a:cubicBezTo>
                  <a:pt x="90" y="42"/>
                  <a:pt x="90" y="42"/>
                  <a:pt x="90" y="42"/>
                </a:cubicBezTo>
                <a:cubicBezTo>
                  <a:pt x="89" y="39"/>
                  <a:pt x="88" y="36"/>
                  <a:pt x="86" y="33"/>
                </a:cubicBezTo>
                <a:cubicBezTo>
                  <a:pt x="93" y="26"/>
                  <a:pt x="93" y="26"/>
                  <a:pt x="93" y="26"/>
                </a:cubicBezTo>
                <a:cubicBezTo>
                  <a:pt x="95" y="24"/>
                  <a:pt x="95" y="21"/>
                  <a:pt x="93" y="19"/>
                </a:cubicBezTo>
                <a:cubicBezTo>
                  <a:pt x="86" y="12"/>
                  <a:pt x="86" y="12"/>
                  <a:pt x="86" y="12"/>
                </a:cubicBezTo>
                <a:cubicBezTo>
                  <a:pt x="84" y="10"/>
                  <a:pt x="81" y="10"/>
                  <a:pt x="79" y="12"/>
                </a:cubicBezTo>
                <a:cubicBezTo>
                  <a:pt x="72" y="18"/>
                  <a:pt x="72" y="18"/>
                  <a:pt x="72" y="18"/>
                </a:cubicBezTo>
                <a:cubicBezTo>
                  <a:pt x="69" y="17"/>
                  <a:pt x="66" y="16"/>
                  <a:pt x="63" y="15"/>
                </a:cubicBezTo>
                <a:cubicBezTo>
                  <a:pt x="62" y="5"/>
                  <a:pt x="62" y="5"/>
                  <a:pt x="62" y="5"/>
                </a:cubicBezTo>
                <a:cubicBezTo>
                  <a:pt x="62" y="2"/>
                  <a:pt x="60" y="0"/>
                  <a:pt x="58" y="0"/>
                </a:cubicBezTo>
                <a:cubicBezTo>
                  <a:pt x="47" y="0"/>
                  <a:pt x="47" y="0"/>
                  <a:pt x="47" y="0"/>
                </a:cubicBezTo>
                <a:cubicBezTo>
                  <a:pt x="45" y="0"/>
                  <a:pt x="42" y="2"/>
                  <a:pt x="42" y="5"/>
                </a:cubicBezTo>
                <a:cubicBezTo>
                  <a:pt x="42" y="15"/>
                  <a:pt x="42" y="15"/>
                  <a:pt x="42" y="15"/>
                </a:cubicBezTo>
                <a:cubicBezTo>
                  <a:pt x="39" y="16"/>
                  <a:pt x="36" y="17"/>
                  <a:pt x="33" y="18"/>
                </a:cubicBezTo>
                <a:cubicBezTo>
                  <a:pt x="26" y="12"/>
                  <a:pt x="26" y="12"/>
                  <a:pt x="26" y="12"/>
                </a:cubicBezTo>
                <a:cubicBezTo>
                  <a:pt x="24" y="10"/>
                  <a:pt x="21" y="10"/>
                  <a:pt x="19" y="12"/>
                </a:cubicBezTo>
                <a:cubicBezTo>
                  <a:pt x="12" y="19"/>
                  <a:pt x="12" y="19"/>
                  <a:pt x="12" y="19"/>
                </a:cubicBezTo>
                <a:cubicBezTo>
                  <a:pt x="10" y="21"/>
                  <a:pt x="10" y="24"/>
                  <a:pt x="12" y="26"/>
                </a:cubicBezTo>
                <a:cubicBezTo>
                  <a:pt x="19" y="33"/>
                  <a:pt x="19" y="33"/>
                  <a:pt x="19" y="33"/>
                </a:cubicBezTo>
                <a:cubicBezTo>
                  <a:pt x="17" y="36"/>
                  <a:pt x="16" y="39"/>
                  <a:pt x="15" y="42"/>
                </a:cubicBezTo>
                <a:cubicBezTo>
                  <a:pt x="5" y="42"/>
                  <a:pt x="5" y="42"/>
                  <a:pt x="5" y="42"/>
                </a:cubicBezTo>
                <a:cubicBezTo>
                  <a:pt x="3" y="42"/>
                  <a:pt x="0" y="44"/>
                  <a:pt x="0" y="47"/>
                </a:cubicBezTo>
                <a:cubicBezTo>
                  <a:pt x="0" y="57"/>
                  <a:pt x="0" y="57"/>
                  <a:pt x="0" y="57"/>
                </a:cubicBezTo>
                <a:cubicBezTo>
                  <a:pt x="0" y="60"/>
                  <a:pt x="3" y="62"/>
                  <a:pt x="5" y="62"/>
                </a:cubicBezTo>
                <a:lnTo>
                  <a:pt x="15" y="63"/>
                </a:lnTo>
                <a:close/>
                <a:moveTo>
                  <a:pt x="52" y="29"/>
                </a:moveTo>
                <a:cubicBezTo>
                  <a:pt x="65" y="29"/>
                  <a:pt x="76" y="39"/>
                  <a:pt x="76" y="52"/>
                </a:cubicBezTo>
                <a:cubicBezTo>
                  <a:pt x="76" y="65"/>
                  <a:pt x="65" y="76"/>
                  <a:pt x="52" y="76"/>
                </a:cubicBezTo>
                <a:cubicBezTo>
                  <a:pt x="40" y="76"/>
                  <a:pt x="29" y="65"/>
                  <a:pt x="29" y="52"/>
                </a:cubicBezTo>
                <a:cubicBezTo>
                  <a:pt x="29" y="39"/>
                  <a:pt x="40" y="29"/>
                  <a:pt x="52" y="29"/>
                </a:cubicBezTo>
                <a:close/>
              </a:path>
            </a:pathLst>
          </a:custGeom>
          <a:solidFill>
            <a:srgbClr val="3BA0BB"/>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2" name="TextBox 46"/>
          <p:cNvSpPr txBox="1"/>
          <p:nvPr/>
        </p:nvSpPr>
        <p:spPr>
          <a:xfrm>
            <a:off x="2893064" y="2366153"/>
            <a:ext cx="2151551" cy="707886"/>
          </a:xfrm>
          <a:prstGeom prst="rect">
            <a:avLst/>
          </a:prstGeom>
          <a:noFill/>
        </p:spPr>
        <p:txBody>
          <a:bodyPr wrap="none" rtlCol="0" anchor="ctr">
            <a:spAutoFit/>
          </a:bodyPr>
          <a:lstStyle/>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September 2022</a:t>
            </a:r>
          </a:p>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M21</a:t>
            </a:r>
            <a:r>
              <a:rPr lang="en-US" sz="2000" i="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43" name="TextBox 52"/>
          <p:cNvSpPr txBox="1"/>
          <p:nvPr/>
        </p:nvSpPr>
        <p:spPr>
          <a:xfrm>
            <a:off x="3081891" y="5433612"/>
            <a:ext cx="1843778" cy="907964"/>
          </a:xfrm>
          <a:prstGeom prst="rect">
            <a:avLst/>
          </a:prstGeom>
          <a:noFill/>
        </p:spPr>
        <p:txBody>
          <a:bodyPr wrap="square" rtlCol="0" anchor="ctr">
            <a:noAutofit/>
          </a:bodyPr>
          <a:lstStyle/>
          <a:p>
            <a:pPr algn="ctr" defTabSz="1218987"/>
            <a:r>
              <a:rPr lang="en-US" sz="1600" b="1" dirty="0">
                <a:solidFill>
                  <a:srgbClr val="3BA0BB"/>
                </a:solidFill>
                <a:latin typeface="Arial" panose="020B0604020202020204" pitchFamily="34" charset="0"/>
                <a:cs typeface="Arial" panose="020B0604020202020204" pitchFamily="34" charset="0"/>
              </a:rPr>
              <a:t>Interim report for the EACEA and 2</a:t>
            </a:r>
            <a:r>
              <a:rPr lang="en-US" sz="1600" b="1" baseline="30000" dirty="0">
                <a:solidFill>
                  <a:srgbClr val="3BA0BB"/>
                </a:solidFill>
                <a:latin typeface="Arial" panose="020B0604020202020204" pitchFamily="34" charset="0"/>
                <a:cs typeface="Arial" panose="020B0604020202020204" pitchFamily="34" charset="0"/>
              </a:rPr>
              <a:t>nd</a:t>
            </a:r>
            <a:r>
              <a:rPr lang="en-US" sz="1600" b="1" dirty="0">
                <a:solidFill>
                  <a:srgbClr val="3BA0BB"/>
                </a:solidFill>
                <a:latin typeface="Arial" panose="020B0604020202020204" pitchFamily="34" charset="0"/>
                <a:cs typeface="Arial" panose="020B0604020202020204" pitchFamily="34" charset="0"/>
              </a:rPr>
              <a:t> internal reporting</a:t>
            </a:r>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grpSp>
        <p:nvGrpSpPr>
          <p:cNvPr id="44" name="Group 27"/>
          <p:cNvGrpSpPr/>
          <p:nvPr/>
        </p:nvGrpSpPr>
        <p:grpSpPr>
          <a:xfrm>
            <a:off x="4507717" y="2443016"/>
            <a:ext cx="2438400" cy="2105027"/>
            <a:chOff x="608012" y="1781173"/>
            <a:chExt cx="2438400" cy="2105027"/>
          </a:xfrm>
        </p:grpSpPr>
        <p:sp>
          <p:nvSpPr>
            <p:cNvPr id="45" name="Arc 28"/>
            <p:cNvSpPr/>
            <p:nvPr/>
          </p:nvSpPr>
          <p:spPr>
            <a:xfrm>
              <a:off x="1674812" y="2514600"/>
              <a:ext cx="1371600" cy="1371600"/>
            </a:xfrm>
            <a:prstGeom prst="arc">
              <a:avLst>
                <a:gd name="adj1" fmla="val 10812873"/>
                <a:gd name="adj2" fmla="val 16131434"/>
              </a:avLst>
            </a:prstGeom>
            <a:noFill/>
            <a:ln w="76200" cap="rnd" cmpd="sng" algn="ctr">
              <a:solidFill>
                <a:srgbClr val="896FA8"/>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46" name="Freeform 2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896FA8"/>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47" name="Freeform 3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896FA8"/>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8" name="Group 24"/>
          <p:cNvGrpSpPr/>
          <p:nvPr/>
        </p:nvGrpSpPr>
        <p:grpSpPr>
          <a:xfrm>
            <a:off x="5638800" y="3305029"/>
            <a:ext cx="1066800" cy="1066800"/>
            <a:chOff x="9726611" y="2667000"/>
            <a:chExt cx="1066800" cy="1066800"/>
          </a:xfrm>
        </p:grpSpPr>
        <p:sp>
          <p:nvSpPr>
            <p:cNvPr id="49" name="Oval 25"/>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50" name="Oval 26"/>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grpSp>
      <p:sp>
        <p:nvSpPr>
          <p:cNvPr id="51" name="TextBox 47"/>
          <p:cNvSpPr txBox="1"/>
          <p:nvPr/>
        </p:nvSpPr>
        <p:spPr>
          <a:xfrm>
            <a:off x="5620089" y="4446541"/>
            <a:ext cx="1409360" cy="707886"/>
          </a:xfrm>
          <a:prstGeom prst="rect">
            <a:avLst/>
          </a:prstGeom>
          <a:noFill/>
        </p:spPr>
        <p:txBody>
          <a:bodyPr wrap="none" rtlCol="0" anchor="ctr">
            <a:spAutoFit/>
          </a:bodyPr>
          <a:lstStyle/>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April 2023</a:t>
            </a:r>
          </a:p>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M28</a:t>
            </a:r>
          </a:p>
        </p:txBody>
      </p:sp>
      <p:sp>
        <p:nvSpPr>
          <p:cNvPr id="52" name="TextBox 53"/>
          <p:cNvSpPr txBox="1"/>
          <p:nvPr/>
        </p:nvSpPr>
        <p:spPr>
          <a:xfrm>
            <a:off x="5489899" y="1412729"/>
            <a:ext cx="1843778" cy="907964"/>
          </a:xfrm>
          <a:prstGeom prst="rect">
            <a:avLst/>
          </a:prstGeom>
          <a:noFill/>
        </p:spPr>
        <p:txBody>
          <a:bodyPr wrap="square" rtlCol="0" anchor="ctr">
            <a:noAutofit/>
          </a:bodyPr>
          <a:lstStyle/>
          <a:p>
            <a:pPr algn="ctr" defTabSz="1218987"/>
            <a:r>
              <a:rPr lang="en-US" sz="1600" b="1" dirty="0">
                <a:solidFill>
                  <a:srgbClr val="896FA8"/>
                </a:solidFill>
                <a:latin typeface="Arial" panose="020B0604020202020204" pitchFamily="34" charset="0"/>
                <a:cs typeface="Arial" panose="020B0604020202020204" pitchFamily="34" charset="0"/>
              </a:rPr>
              <a:t>3</a:t>
            </a:r>
            <a:r>
              <a:rPr lang="en-US" sz="1600" b="1" baseline="30000" dirty="0">
                <a:solidFill>
                  <a:srgbClr val="896FA8"/>
                </a:solidFill>
                <a:latin typeface="Arial" panose="020B0604020202020204" pitchFamily="34" charset="0"/>
                <a:cs typeface="Arial" panose="020B0604020202020204" pitchFamily="34" charset="0"/>
              </a:rPr>
              <a:t>rd</a:t>
            </a:r>
            <a:r>
              <a:rPr lang="en-US" sz="1600" b="1" dirty="0">
                <a:solidFill>
                  <a:srgbClr val="896FA8"/>
                </a:solidFill>
                <a:latin typeface="Arial" panose="020B0604020202020204" pitchFamily="34" charset="0"/>
                <a:cs typeface="Arial" panose="020B0604020202020204" pitchFamily="34" charset="0"/>
              </a:rPr>
              <a:t> internal reporting</a:t>
            </a:r>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53" name="Freeform 5"/>
          <p:cNvSpPr>
            <a:spLocks noEditPoints="1"/>
          </p:cNvSpPr>
          <p:nvPr/>
        </p:nvSpPr>
        <p:spPr bwMode="auto">
          <a:xfrm flipH="1">
            <a:off x="5932695" y="3637914"/>
            <a:ext cx="479010" cy="401031"/>
          </a:xfrm>
          <a:custGeom>
            <a:avLst/>
            <a:gdLst>
              <a:gd name="T0" fmla="*/ 97 w 106"/>
              <a:gd name="T1" fmla="*/ 74 h 89"/>
              <a:gd name="T2" fmla="*/ 106 w 106"/>
              <a:gd name="T3" fmla="*/ 65 h 89"/>
              <a:gd name="T4" fmla="*/ 106 w 106"/>
              <a:gd name="T5" fmla="*/ 9 h 89"/>
              <a:gd name="T6" fmla="*/ 97 w 106"/>
              <a:gd name="T7" fmla="*/ 0 h 89"/>
              <a:gd name="T8" fmla="*/ 48 w 106"/>
              <a:gd name="T9" fmla="*/ 0 h 89"/>
              <a:gd name="T10" fmla="*/ 39 w 106"/>
              <a:gd name="T11" fmla="*/ 9 h 89"/>
              <a:gd name="T12" fmla="*/ 39 w 106"/>
              <a:gd name="T13" fmla="*/ 18 h 89"/>
              <a:gd name="T14" fmla="*/ 26 w 106"/>
              <a:gd name="T15" fmla="*/ 18 h 89"/>
              <a:gd name="T16" fmla="*/ 18 w 106"/>
              <a:gd name="T17" fmla="*/ 21 h 89"/>
              <a:gd name="T18" fmla="*/ 7 w 106"/>
              <a:gd name="T19" fmla="*/ 33 h 89"/>
              <a:gd name="T20" fmla="*/ 4 w 106"/>
              <a:gd name="T21" fmla="*/ 40 h 89"/>
              <a:gd name="T22" fmla="*/ 4 w 106"/>
              <a:gd name="T23" fmla="*/ 63 h 89"/>
              <a:gd name="T24" fmla="*/ 0 w 106"/>
              <a:gd name="T25" fmla="*/ 68 h 89"/>
              <a:gd name="T26" fmla="*/ 5 w 106"/>
              <a:gd name="T27" fmla="*/ 74 h 89"/>
              <a:gd name="T28" fmla="*/ 13 w 106"/>
              <a:gd name="T29" fmla="*/ 74 h 89"/>
              <a:gd name="T30" fmla="*/ 29 w 106"/>
              <a:gd name="T31" fmla="*/ 89 h 89"/>
              <a:gd name="T32" fmla="*/ 46 w 106"/>
              <a:gd name="T33" fmla="*/ 74 h 89"/>
              <a:gd name="T34" fmla="*/ 62 w 106"/>
              <a:gd name="T35" fmla="*/ 74 h 89"/>
              <a:gd name="T36" fmla="*/ 78 w 106"/>
              <a:gd name="T37" fmla="*/ 89 h 89"/>
              <a:gd name="T38" fmla="*/ 95 w 106"/>
              <a:gd name="T39" fmla="*/ 74 h 89"/>
              <a:gd name="T40" fmla="*/ 97 w 106"/>
              <a:gd name="T41" fmla="*/ 74 h 89"/>
              <a:gd name="T42" fmla="*/ 35 w 106"/>
              <a:gd name="T43" fmla="*/ 73 h 89"/>
              <a:gd name="T44" fmla="*/ 29 w 106"/>
              <a:gd name="T45" fmla="*/ 78 h 89"/>
              <a:gd name="T46" fmla="*/ 24 w 106"/>
              <a:gd name="T47" fmla="*/ 73 h 89"/>
              <a:gd name="T48" fmla="*/ 29 w 106"/>
              <a:gd name="T49" fmla="*/ 67 h 89"/>
              <a:gd name="T50" fmla="*/ 35 w 106"/>
              <a:gd name="T51" fmla="*/ 73 h 89"/>
              <a:gd name="T52" fmla="*/ 84 w 106"/>
              <a:gd name="T53" fmla="*/ 73 h 89"/>
              <a:gd name="T54" fmla="*/ 78 w 106"/>
              <a:gd name="T55" fmla="*/ 78 h 89"/>
              <a:gd name="T56" fmla="*/ 73 w 106"/>
              <a:gd name="T57" fmla="*/ 73 h 89"/>
              <a:gd name="T58" fmla="*/ 78 w 106"/>
              <a:gd name="T59" fmla="*/ 67 h 89"/>
              <a:gd name="T60" fmla="*/ 84 w 106"/>
              <a:gd name="T61" fmla="*/ 73 h 89"/>
              <a:gd name="T62" fmla="*/ 15 w 106"/>
              <a:gd name="T63" fmla="*/ 47 h 89"/>
              <a:gd name="T64" fmla="*/ 15 w 106"/>
              <a:gd name="T65" fmla="*/ 41 h 89"/>
              <a:gd name="T66" fmla="*/ 18 w 106"/>
              <a:gd name="T67" fmla="*/ 37 h 89"/>
              <a:gd name="T68" fmla="*/ 22 w 106"/>
              <a:gd name="T69" fmla="*/ 32 h 89"/>
              <a:gd name="T70" fmla="*/ 27 w 106"/>
              <a:gd name="T71" fmla="*/ 29 h 89"/>
              <a:gd name="T72" fmla="*/ 39 w 106"/>
              <a:gd name="T73" fmla="*/ 29 h 89"/>
              <a:gd name="T74" fmla="*/ 39 w 106"/>
              <a:gd name="T75" fmla="*/ 47 h 89"/>
              <a:gd name="T76" fmla="*/ 15 w 106"/>
              <a:gd name="T77" fmla="*/ 4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89">
                <a:moveTo>
                  <a:pt x="97" y="74"/>
                </a:moveTo>
                <a:cubicBezTo>
                  <a:pt x="102" y="74"/>
                  <a:pt x="106" y="70"/>
                  <a:pt x="106" y="65"/>
                </a:cubicBezTo>
                <a:cubicBezTo>
                  <a:pt x="106" y="9"/>
                  <a:pt x="106" y="9"/>
                  <a:pt x="106" y="9"/>
                </a:cubicBezTo>
                <a:cubicBezTo>
                  <a:pt x="106" y="4"/>
                  <a:pt x="102" y="0"/>
                  <a:pt x="97" y="0"/>
                </a:cubicBezTo>
                <a:cubicBezTo>
                  <a:pt x="48" y="0"/>
                  <a:pt x="48" y="0"/>
                  <a:pt x="48" y="0"/>
                </a:cubicBezTo>
                <a:cubicBezTo>
                  <a:pt x="43" y="0"/>
                  <a:pt x="39" y="4"/>
                  <a:pt x="39" y="9"/>
                </a:cubicBezTo>
                <a:cubicBezTo>
                  <a:pt x="39" y="18"/>
                  <a:pt x="39" y="18"/>
                  <a:pt x="39" y="18"/>
                </a:cubicBezTo>
                <a:cubicBezTo>
                  <a:pt x="26" y="18"/>
                  <a:pt x="26" y="18"/>
                  <a:pt x="26" y="18"/>
                </a:cubicBezTo>
                <a:cubicBezTo>
                  <a:pt x="23" y="18"/>
                  <a:pt x="20" y="19"/>
                  <a:pt x="18" y="21"/>
                </a:cubicBezTo>
                <a:cubicBezTo>
                  <a:pt x="7" y="33"/>
                  <a:pt x="7" y="33"/>
                  <a:pt x="7" y="33"/>
                </a:cubicBezTo>
                <a:cubicBezTo>
                  <a:pt x="5" y="35"/>
                  <a:pt x="4" y="37"/>
                  <a:pt x="4" y="40"/>
                </a:cubicBezTo>
                <a:cubicBezTo>
                  <a:pt x="4" y="63"/>
                  <a:pt x="4" y="63"/>
                  <a:pt x="4" y="63"/>
                </a:cubicBezTo>
                <a:cubicBezTo>
                  <a:pt x="1" y="63"/>
                  <a:pt x="0" y="65"/>
                  <a:pt x="0" y="68"/>
                </a:cubicBezTo>
                <a:cubicBezTo>
                  <a:pt x="0" y="71"/>
                  <a:pt x="2" y="74"/>
                  <a:pt x="5" y="74"/>
                </a:cubicBezTo>
                <a:cubicBezTo>
                  <a:pt x="13" y="74"/>
                  <a:pt x="13" y="74"/>
                  <a:pt x="13" y="74"/>
                </a:cubicBezTo>
                <a:cubicBezTo>
                  <a:pt x="13" y="82"/>
                  <a:pt x="21" y="89"/>
                  <a:pt x="29" y="89"/>
                </a:cubicBezTo>
                <a:cubicBezTo>
                  <a:pt x="38" y="89"/>
                  <a:pt x="46" y="82"/>
                  <a:pt x="46" y="74"/>
                </a:cubicBezTo>
                <a:cubicBezTo>
                  <a:pt x="62" y="74"/>
                  <a:pt x="62" y="74"/>
                  <a:pt x="62" y="74"/>
                </a:cubicBezTo>
                <a:cubicBezTo>
                  <a:pt x="62" y="82"/>
                  <a:pt x="69" y="89"/>
                  <a:pt x="78" y="89"/>
                </a:cubicBezTo>
                <a:cubicBezTo>
                  <a:pt x="87" y="89"/>
                  <a:pt x="94" y="82"/>
                  <a:pt x="95" y="74"/>
                </a:cubicBezTo>
                <a:lnTo>
                  <a:pt x="97" y="74"/>
                </a:lnTo>
                <a:close/>
                <a:moveTo>
                  <a:pt x="35" y="73"/>
                </a:moveTo>
                <a:cubicBezTo>
                  <a:pt x="35" y="76"/>
                  <a:pt x="33" y="78"/>
                  <a:pt x="29" y="78"/>
                </a:cubicBezTo>
                <a:cubicBezTo>
                  <a:pt x="26" y="78"/>
                  <a:pt x="24" y="76"/>
                  <a:pt x="24" y="73"/>
                </a:cubicBezTo>
                <a:cubicBezTo>
                  <a:pt x="24" y="69"/>
                  <a:pt x="26" y="67"/>
                  <a:pt x="29" y="67"/>
                </a:cubicBezTo>
                <a:cubicBezTo>
                  <a:pt x="33" y="67"/>
                  <a:pt x="35" y="69"/>
                  <a:pt x="35" y="73"/>
                </a:cubicBezTo>
                <a:close/>
                <a:moveTo>
                  <a:pt x="84" y="73"/>
                </a:moveTo>
                <a:cubicBezTo>
                  <a:pt x="84" y="76"/>
                  <a:pt x="81" y="78"/>
                  <a:pt x="78" y="78"/>
                </a:cubicBezTo>
                <a:cubicBezTo>
                  <a:pt x="75" y="78"/>
                  <a:pt x="73" y="76"/>
                  <a:pt x="73" y="73"/>
                </a:cubicBezTo>
                <a:cubicBezTo>
                  <a:pt x="73" y="69"/>
                  <a:pt x="75" y="67"/>
                  <a:pt x="78" y="67"/>
                </a:cubicBezTo>
                <a:cubicBezTo>
                  <a:pt x="81" y="67"/>
                  <a:pt x="84" y="69"/>
                  <a:pt x="84" y="73"/>
                </a:cubicBezTo>
                <a:close/>
                <a:moveTo>
                  <a:pt x="15" y="47"/>
                </a:moveTo>
                <a:cubicBezTo>
                  <a:pt x="15" y="41"/>
                  <a:pt x="15" y="41"/>
                  <a:pt x="15" y="41"/>
                </a:cubicBezTo>
                <a:cubicBezTo>
                  <a:pt x="15" y="39"/>
                  <a:pt x="16" y="38"/>
                  <a:pt x="18" y="37"/>
                </a:cubicBezTo>
                <a:cubicBezTo>
                  <a:pt x="22" y="32"/>
                  <a:pt x="22" y="32"/>
                  <a:pt x="22" y="32"/>
                </a:cubicBezTo>
                <a:cubicBezTo>
                  <a:pt x="24" y="30"/>
                  <a:pt x="25" y="29"/>
                  <a:pt x="27" y="29"/>
                </a:cubicBezTo>
                <a:cubicBezTo>
                  <a:pt x="39" y="29"/>
                  <a:pt x="39" y="29"/>
                  <a:pt x="39" y="29"/>
                </a:cubicBezTo>
                <a:cubicBezTo>
                  <a:pt x="39" y="47"/>
                  <a:pt x="39" y="47"/>
                  <a:pt x="39" y="47"/>
                </a:cubicBezTo>
                <a:lnTo>
                  <a:pt x="15" y="47"/>
                </a:lnTo>
                <a:close/>
              </a:path>
            </a:pathLst>
          </a:custGeom>
          <a:solidFill>
            <a:srgbClr val="896FA8"/>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nvGrpSpPr>
          <p:cNvPr id="54" name="Group 31"/>
          <p:cNvGrpSpPr/>
          <p:nvPr/>
        </p:nvGrpSpPr>
        <p:grpSpPr>
          <a:xfrm flipV="1">
            <a:off x="6769883" y="3187155"/>
            <a:ext cx="2438400" cy="2105027"/>
            <a:chOff x="608012" y="1781173"/>
            <a:chExt cx="2438400" cy="2105027"/>
          </a:xfrm>
        </p:grpSpPr>
        <p:sp>
          <p:nvSpPr>
            <p:cNvPr id="55" name="Arc 32"/>
            <p:cNvSpPr/>
            <p:nvPr/>
          </p:nvSpPr>
          <p:spPr>
            <a:xfrm>
              <a:off x="1674812" y="2514600"/>
              <a:ext cx="1371600" cy="1371600"/>
            </a:xfrm>
            <a:prstGeom prst="arc">
              <a:avLst>
                <a:gd name="adj1" fmla="val 10812873"/>
                <a:gd name="adj2" fmla="val 16131434"/>
              </a:avLst>
            </a:prstGeom>
            <a:noFill/>
            <a:ln w="76200" cap="rnd" cmpd="sng" algn="ctr">
              <a:solidFill>
                <a:srgbClr val="55983A"/>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56" name="Freeform 33"/>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55983A"/>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sp>
          <p:nvSpPr>
            <p:cNvPr id="57" name="Freeform 34"/>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55983A"/>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58" name="Group 35"/>
          <p:cNvGrpSpPr/>
          <p:nvPr/>
        </p:nvGrpSpPr>
        <p:grpSpPr>
          <a:xfrm>
            <a:off x="7897792" y="3305029"/>
            <a:ext cx="1066800" cy="1066800"/>
            <a:chOff x="9726611" y="2667000"/>
            <a:chExt cx="1066800" cy="1066800"/>
          </a:xfrm>
        </p:grpSpPr>
        <p:sp>
          <p:nvSpPr>
            <p:cNvPr id="59" name="Oval 36"/>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60" name="Oval 37"/>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grpSp>
      <p:sp>
        <p:nvSpPr>
          <p:cNvPr id="61" name="TextBox 48"/>
          <p:cNvSpPr txBox="1"/>
          <p:nvPr/>
        </p:nvSpPr>
        <p:spPr>
          <a:xfrm>
            <a:off x="7782703" y="2320342"/>
            <a:ext cx="1239442" cy="1015663"/>
          </a:xfrm>
          <a:prstGeom prst="rect">
            <a:avLst/>
          </a:prstGeom>
          <a:noFill/>
        </p:spPr>
        <p:txBody>
          <a:bodyPr wrap="none" rtlCol="0" anchor="ctr">
            <a:spAutoFit/>
          </a:bodyPr>
          <a:lstStyle/>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January </a:t>
            </a:r>
          </a:p>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2024</a:t>
            </a:r>
          </a:p>
          <a:p>
            <a:pPr algn="ctr" defTabSz="1218987"/>
            <a:r>
              <a:rPr lang="en-US" sz="2000" b="1" i="1" dirty="0">
                <a:solidFill>
                  <a:prstClr val="black">
                    <a:lumMod val="75000"/>
                    <a:lumOff val="25000"/>
                  </a:prstClr>
                </a:solidFill>
                <a:latin typeface="Arial" panose="020B0604020202020204" pitchFamily="34" charset="0"/>
                <a:cs typeface="Arial" panose="020B0604020202020204" pitchFamily="34" charset="0"/>
              </a:rPr>
              <a:t>M36</a:t>
            </a:r>
          </a:p>
        </p:txBody>
      </p:sp>
      <p:sp>
        <p:nvSpPr>
          <p:cNvPr id="62" name="TextBox 54"/>
          <p:cNvSpPr txBox="1"/>
          <p:nvPr/>
        </p:nvSpPr>
        <p:spPr>
          <a:xfrm>
            <a:off x="7459269" y="5209942"/>
            <a:ext cx="1843778" cy="907964"/>
          </a:xfrm>
          <a:prstGeom prst="rect">
            <a:avLst/>
          </a:prstGeom>
          <a:noFill/>
        </p:spPr>
        <p:txBody>
          <a:bodyPr wrap="square" rtlCol="0" anchor="ctr">
            <a:noAutofit/>
          </a:bodyPr>
          <a:lstStyle/>
          <a:p>
            <a:pPr algn="ctr" defTabSz="1218987"/>
            <a:r>
              <a:rPr lang="en-US" sz="1600" b="1" dirty="0">
                <a:solidFill>
                  <a:srgbClr val="55983A"/>
                </a:solidFill>
                <a:latin typeface="Arial" panose="020B0604020202020204" pitchFamily="34" charset="0"/>
                <a:cs typeface="Arial" panose="020B0604020202020204" pitchFamily="34" charset="0"/>
              </a:rPr>
              <a:t>Final report to EACEA</a:t>
            </a:r>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63" name="Freeform 57"/>
          <p:cNvSpPr>
            <a:spLocks noEditPoints="1"/>
          </p:cNvSpPr>
          <p:nvPr/>
        </p:nvSpPr>
        <p:spPr bwMode="auto">
          <a:xfrm>
            <a:off x="8204362" y="3586199"/>
            <a:ext cx="504463" cy="504461"/>
          </a:xfrm>
          <a:custGeom>
            <a:avLst/>
            <a:gdLst>
              <a:gd name="T0" fmla="*/ 20 w 107"/>
              <a:gd name="T1" fmla="*/ 26 h 107"/>
              <a:gd name="T2" fmla="*/ 20 w 107"/>
              <a:gd name="T3" fmla="*/ 27 h 107"/>
              <a:gd name="T4" fmla="*/ 26 w 107"/>
              <a:gd name="T5" fmla="*/ 65 h 107"/>
              <a:gd name="T6" fmla="*/ 49 w 107"/>
              <a:gd name="T7" fmla="*/ 83 h 107"/>
              <a:gd name="T8" fmla="*/ 54 w 107"/>
              <a:gd name="T9" fmla="*/ 85 h 107"/>
              <a:gd name="T10" fmla="*/ 58 w 107"/>
              <a:gd name="T11" fmla="*/ 83 h 107"/>
              <a:gd name="T12" fmla="*/ 81 w 107"/>
              <a:gd name="T13" fmla="*/ 65 h 107"/>
              <a:gd name="T14" fmla="*/ 87 w 107"/>
              <a:gd name="T15" fmla="*/ 27 h 107"/>
              <a:gd name="T16" fmla="*/ 87 w 107"/>
              <a:gd name="T17" fmla="*/ 26 h 107"/>
              <a:gd name="T18" fmla="*/ 84 w 107"/>
              <a:gd name="T19" fmla="*/ 22 h 107"/>
              <a:gd name="T20" fmla="*/ 54 w 107"/>
              <a:gd name="T21" fmla="*/ 19 h 107"/>
              <a:gd name="T22" fmla="*/ 23 w 107"/>
              <a:gd name="T23" fmla="*/ 22 h 107"/>
              <a:gd name="T24" fmla="*/ 20 w 107"/>
              <a:gd name="T25" fmla="*/ 26 h 107"/>
              <a:gd name="T26" fmla="*/ 0 w 107"/>
              <a:gd name="T27" fmla="*/ 14 h 107"/>
              <a:gd name="T28" fmla="*/ 0 w 107"/>
              <a:gd name="T29" fmla="*/ 14 h 107"/>
              <a:gd name="T30" fmla="*/ 9 w 107"/>
              <a:gd name="T31" fmla="*/ 76 h 107"/>
              <a:gd name="T32" fmla="*/ 46 w 107"/>
              <a:gd name="T33" fmla="*/ 104 h 107"/>
              <a:gd name="T34" fmla="*/ 54 w 107"/>
              <a:gd name="T35" fmla="*/ 107 h 107"/>
              <a:gd name="T36" fmla="*/ 61 w 107"/>
              <a:gd name="T37" fmla="*/ 104 h 107"/>
              <a:gd name="T38" fmla="*/ 98 w 107"/>
              <a:gd name="T39" fmla="*/ 76 h 107"/>
              <a:gd name="T40" fmla="*/ 107 w 107"/>
              <a:gd name="T41" fmla="*/ 14 h 107"/>
              <a:gd name="T42" fmla="*/ 107 w 107"/>
              <a:gd name="T43" fmla="*/ 14 h 107"/>
              <a:gd name="T44" fmla="*/ 102 w 107"/>
              <a:gd name="T45" fmla="*/ 7 h 107"/>
              <a:gd name="T46" fmla="*/ 54 w 107"/>
              <a:gd name="T47" fmla="*/ 0 h 107"/>
              <a:gd name="T48" fmla="*/ 5 w 107"/>
              <a:gd name="T49" fmla="*/ 7 h 107"/>
              <a:gd name="T50" fmla="*/ 0 w 107"/>
              <a:gd name="T51" fmla="*/ 14 h 107"/>
              <a:gd name="T52" fmla="*/ 11 w 107"/>
              <a:gd name="T53" fmla="*/ 21 h 107"/>
              <a:gd name="T54" fmla="*/ 15 w 107"/>
              <a:gd name="T55" fmla="*/ 16 h 107"/>
              <a:gd name="T56" fmla="*/ 54 w 107"/>
              <a:gd name="T57" fmla="*/ 11 h 107"/>
              <a:gd name="T58" fmla="*/ 92 w 107"/>
              <a:gd name="T59" fmla="*/ 16 h 107"/>
              <a:gd name="T60" fmla="*/ 96 w 107"/>
              <a:gd name="T61" fmla="*/ 21 h 107"/>
              <a:gd name="T62" fmla="*/ 96 w 107"/>
              <a:gd name="T63" fmla="*/ 21 h 107"/>
              <a:gd name="T64" fmla="*/ 89 w 107"/>
              <a:gd name="T65" fmla="*/ 71 h 107"/>
              <a:gd name="T66" fmla="*/ 60 w 107"/>
              <a:gd name="T67" fmla="*/ 93 h 107"/>
              <a:gd name="T68" fmla="*/ 54 w 107"/>
              <a:gd name="T69" fmla="*/ 95 h 107"/>
              <a:gd name="T70" fmla="*/ 48 w 107"/>
              <a:gd name="T71" fmla="*/ 93 h 107"/>
              <a:gd name="T72" fmla="*/ 18 w 107"/>
              <a:gd name="T73" fmla="*/ 71 h 107"/>
              <a:gd name="T74" fmla="*/ 11 w 107"/>
              <a:gd name="T75" fmla="*/ 2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07">
                <a:moveTo>
                  <a:pt x="20" y="26"/>
                </a:moveTo>
                <a:cubicBezTo>
                  <a:pt x="20" y="27"/>
                  <a:pt x="20" y="27"/>
                  <a:pt x="20" y="27"/>
                </a:cubicBezTo>
                <a:cubicBezTo>
                  <a:pt x="21" y="46"/>
                  <a:pt x="25" y="64"/>
                  <a:pt x="26" y="65"/>
                </a:cubicBezTo>
                <a:cubicBezTo>
                  <a:pt x="30" y="71"/>
                  <a:pt x="42" y="79"/>
                  <a:pt x="49" y="83"/>
                </a:cubicBezTo>
                <a:cubicBezTo>
                  <a:pt x="51" y="84"/>
                  <a:pt x="52" y="85"/>
                  <a:pt x="54" y="85"/>
                </a:cubicBezTo>
                <a:cubicBezTo>
                  <a:pt x="55" y="85"/>
                  <a:pt x="57" y="84"/>
                  <a:pt x="58" y="83"/>
                </a:cubicBezTo>
                <a:cubicBezTo>
                  <a:pt x="65" y="79"/>
                  <a:pt x="77" y="71"/>
                  <a:pt x="81" y="65"/>
                </a:cubicBezTo>
                <a:cubicBezTo>
                  <a:pt x="83" y="64"/>
                  <a:pt x="86" y="46"/>
                  <a:pt x="87" y="27"/>
                </a:cubicBezTo>
                <a:cubicBezTo>
                  <a:pt x="87" y="26"/>
                  <a:pt x="87" y="26"/>
                  <a:pt x="87" y="26"/>
                </a:cubicBezTo>
                <a:cubicBezTo>
                  <a:pt x="87" y="25"/>
                  <a:pt x="86" y="23"/>
                  <a:pt x="84" y="22"/>
                </a:cubicBezTo>
                <a:cubicBezTo>
                  <a:pt x="76" y="20"/>
                  <a:pt x="63" y="19"/>
                  <a:pt x="54" y="19"/>
                </a:cubicBezTo>
                <a:cubicBezTo>
                  <a:pt x="44" y="19"/>
                  <a:pt x="31" y="20"/>
                  <a:pt x="23" y="22"/>
                </a:cubicBezTo>
                <a:cubicBezTo>
                  <a:pt x="21" y="23"/>
                  <a:pt x="20" y="25"/>
                  <a:pt x="20" y="26"/>
                </a:cubicBezTo>
                <a:close/>
                <a:moveTo>
                  <a:pt x="0" y="14"/>
                </a:moveTo>
                <a:cubicBezTo>
                  <a:pt x="0" y="14"/>
                  <a:pt x="0" y="14"/>
                  <a:pt x="0" y="14"/>
                </a:cubicBezTo>
                <a:cubicBezTo>
                  <a:pt x="1" y="45"/>
                  <a:pt x="6" y="73"/>
                  <a:pt x="9" y="76"/>
                </a:cubicBezTo>
                <a:cubicBezTo>
                  <a:pt x="15" y="84"/>
                  <a:pt x="35" y="97"/>
                  <a:pt x="46" y="104"/>
                </a:cubicBezTo>
                <a:cubicBezTo>
                  <a:pt x="49" y="105"/>
                  <a:pt x="51" y="107"/>
                  <a:pt x="54" y="107"/>
                </a:cubicBezTo>
                <a:cubicBezTo>
                  <a:pt x="56" y="107"/>
                  <a:pt x="59" y="105"/>
                  <a:pt x="61" y="104"/>
                </a:cubicBezTo>
                <a:cubicBezTo>
                  <a:pt x="72" y="97"/>
                  <a:pt x="92" y="84"/>
                  <a:pt x="98" y="76"/>
                </a:cubicBezTo>
                <a:cubicBezTo>
                  <a:pt x="101" y="73"/>
                  <a:pt x="106" y="45"/>
                  <a:pt x="107" y="14"/>
                </a:cubicBezTo>
                <a:cubicBezTo>
                  <a:pt x="107" y="14"/>
                  <a:pt x="107" y="14"/>
                  <a:pt x="107" y="14"/>
                </a:cubicBezTo>
                <a:cubicBezTo>
                  <a:pt x="107" y="11"/>
                  <a:pt x="105" y="8"/>
                  <a:pt x="102" y="7"/>
                </a:cubicBezTo>
                <a:cubicBezTo>
                  <a:pt x="89" y="3"/>
                  <a:pt x="70" y="0"/>
                  <a:pt x="54" y="0"/>
                </a:cubicBezTo>
                <a:cubicBezTo>
                  <a:pt x="38" y="0"/>
                  <a:pt x="18" y="3"/>
                  <a:pt x="5" y="7"/>
                </a:cubicBezTo>
                <a:cubicBezTo>
                  <a:pt x="2" y="8"/>
                  <a:pt x="0" y="11"/>
                  <a:pt x="0" y="14"/>
                </a:cubicBezTo>
                <a:close/>
                <a:moveTo>
                  <a:pt x="11" y="21"/>
                </a:moveTo>
                <a:cubicBezTo>
                  <a:pt x="11" y="19"/>
                  <a:pt x="13" y="17"/>
                  <a:pt x="15" y="16"/>
                </a:cubicBezTo>
                <a:cubicBezTo>
                  <a:pt x="25" y="12"/>
                  <a:pt x="41" y="11"/>
                  <a:pt x="54" y="11"/>
                </a:cubicBezTo>
                <a:cubicBezTo>
                  <a:pt x="66" y="11"/>
                  <a:pt x="82" y="12"/>
                  <a:pt x="92" y="16"/>
                </a:cubicBezTo>
                <a:cubicBezTo>
                  <a:pt x="95" y="17"/>
                  <a:pt x="96" y="19"/>
                  <a:pt x="96" y="21"/>
                </a:cubicBezTo>
                <a:cubicBezTo>
                  <a:pt x="96" y="21"/>
                  <a:pt x="96" y="21"/>
                  <a:pt x="96" y="21"/>
                </a:cubicBezTo>
                <a:cubicBezTo>
                  <a:pt x="95" y="46"/>
                  <a:pt x="91" y="68"/>
                  <a:pt x="89" y="71"/>
                </a:cubicBezTo>
                <a:cubicBezTo>
                  <a:pt x="84" y="77"/>
                  <a:pt x="68" y="88"/>
                  <a:pt x="60" y="93"/>
                </a:cubicBezTo>
                <a:cubicBezTo>
                  <a:pt x="57" y="94"/>
                  <a:pt x="56" y="95"/>
                  <a:pt x="54" y="95"/>
                </a:cubicBezTo>
                <a:cubicBezTo>
                  <a:pt x="51" y="95"/>
                  <a:pt x="50" y="94"/>
                  <a:pt x="48" y="93"/>
                </a:cubicBezTo>
                <a:cubicBezTo>
                  <a:pt x="39" y="88"/>
                  <a:pt x="23" y="77"/>
                  <a:pt x="18" y="71"/>
                </a:cubicBezTo>
                <a:cubicBezTo>
                  <a:pt x="16" y="68"/>
                  <a:pt x="12" y="46"/>
                  <a:pt x="11" y="21"/>
                </a:cubicBezTo>
                <a:close/>
              </a:path>
            </a:pathLst>
          </a:custGeom>
          <a:solidFill>
            <a:srgbClr val="55983A"/>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4" name="CasellaDiTesto 63"/>
          <p:cNvSpPr txBox="1"/>
          <p:nvPr/>
        </p:nvSpPr>
        <p:spPr>
          <a:xfrm rot="20325525">
            <a:off x="325407" y="5296052"/>
            <a:ext cx="1363882" cy="1200329"/>
          </a:xfrm>
          <a:prstGeom prst="rect">
            <a:avLst/>
          </a:prstGeom>
          <a:noFill/>
        </p:spPr>
        <p:txBody>
          <a:bodyPr wrap="square" rtlCol="0">
            <a:spAutoFit/>
          </a:bodyPr>
          <a:lstStyle/>
          <a:p>
            <a:pPr algn="ctr"/>
            <a:r>
              <a:rPr lang="it-IT" sz="1200" b="1" dirty="0" err="1">
                <a:solidFill>
                  <a:srgbClr val="00B050"/>
                </a:solidFill>
              </a:rPr>
              <a:t>Instructions</a:t>
            </a:r>
            <a:r>
              <a:rPr lang="it-IT" sz="1200" b="1" dirty="0">
                <a:solidFill>
                  <a:srgbClr val="00B050"/>
                </a:solidFill>
              </a:rPr>
              <a:t> &amp; </a:t>
            </a:r>
            <a:r>
              <a:rPr lang="it-IT" sz="1200" b="1" dirty="0" err="1">
                <a:solidFill>
                  <a:srgbClr val="00B050"/>
                </a:solidFill>
              </a:rPr>
              <a:t>templates</a:t>
            </a:r>
            <a:r>
              <a:rPr lang="it-IT" sz="1200" b="1" dirty="0">
                <a:solidFill>
                  <a:srgbClr val="00B050"/>
                </a:solidFill>
              </a:rPr>
              <a:t> </a:t>
            </a:r>
          </a:p>
          <a:p>
            <a:pPr algn="ctr"/>
            <a:r>
              <a:rPr lang="it-IT" sz="1200" b="1" dirty="0">
                <a:solidFill>
                  <a:srgbClr val="00B050"/>
                </a:solidFill>
              </a:rPr>
              <a:t>for </a:t>
            </a:r>
            <a:r>
              <a:rPr lang="it-IT" sz="1200" b="1" dirty="0" err="1">
                <a:solidFill>
                  <a:srgbClr val="00B050"/>
                </a:solidFill>
              </a:rPr>
              <a:t>internal</a:t>
            </a:r>
            <a:r>
              <a:rPr lang="it-IT" sz="1200" b="1" dirty="0">
                <a:solidFill>
                  <a:srgbClr val="00B050"/>
                </a:solidFill>
              </a:rPr>
              <a:t> reporting:</a:t>
            </a:r>
          </a:p>
          <a:p>
            <a:pPr algn="ctr"/>
            <a:r>
              <a:rPr lang="it-IT" sz="1200" b="1" dirty="0">
                <a:solidFill>
                  <a:srgbClr val="00B050"/>
                </a:solidFill>
                <a:effectLst>
                  <a:outerShdw blurRad="38100" dist="38100" dir="2700000" algn="tl">
                    <a:srgbClr val="000000">
                      <a:alpha val="43137"/>
                    </a:srgbClr>
                  </a:outerShdw>
                </a:effectLst>
              </a:rPr>
              <a:t>Management </a:t>
            </a:r>
            <a:r>
              <a:rPr lang="it-IT" sz="1200" b="1" dirty="0" err="1">
                <a:solidFill>
                  <a:srgbClr val="00B050"/>
                </a:solidFill>
                <a:effectLst>
                  <a:outerShdw blurRad="38100" dist="38100" dir="2700000" algn="tl">
                    <a:srgbClr val="000000">
                      <a:alpha val="43137"/>
                    </a:srgbClr>
                  </a:outerShdw>
                </a:effectLst>
              </a:rPr>
              <a:t>Handbook</a:t>
            </a:r>
            <a:endParaRPr lang="it-IT" sz="1200" b="1" dirty="0">
              <a:solidFill>
                <a:srgbClr val="00B050"/>
              </a:solidFill>
              <a:effectLst>
                <a:outerShdw blurRad="38100" dist="38100" dir="2700000" algn="tl">
                  <a:srgbClr val="000000">
                    <a:alpha val="43137"/>
                  </a:srgbClr>
                </a:outerShdw>
              </a:effectLst>
            </a:endParaRPr>
          </a:p>
        </p:txBody>
      </p:sp>
      <p:pic>
        <p:nvPicPr>
          <p:cNvPr id="65"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67"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68"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69"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62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14</a:t>
            </a:fld>
            <a:endParaRPr lang="en-GB" altLang="en-US"/>
          </a:p>
        </p:txBody>
      </p:sp>
      <p:sp>
        <p:nvSpPr>
          <p:cNvPr id="9" name="Content Placeholder 2"/>
          <p:cNvSpPr>
            <a:spLocks noGrp="1"/>
          </p:cNvSpPr>
          <p:nvPr>
            <p:ph idx="1"/>
          </p:nvPr>
        </p:nvSpPr>
        <p:spPr>
          <a:xfrm>
            <a:off x="519735" y="1916832"/>
            <a:ext cx="8229600" cy="4685266"/>
          </a:xfrm>
          <a:ln>
            <a:noFill/>
          </a:ln>
        </p:spPr>
        <p:txBody>
          <a:bodyPr>
            <a:normAutofit/>
          </a:bodyPr>
          <a:lstStyle/>
          <a:p>
            <a:pPr marL="0" indent="0">
              <a:buNone/>
            </a:pPr>
            <a:r>
              <a:rPr lang="en-US" sz="2000" b="1" dirty="0">
                <a:solidFill>
                  <a:srgbClr val="0F5494"/>
                </a:solidFill>
                <a:cs typeface="Arial" charset="0"/>
              </a:rPr>
              <a:t>UNITEL Project Handbook </a:t>
            </a:r>
          </a:p>
          <a:p>
            <a:pPr marL="0" indent="0">
              <a:buNone/>
            </a:pPr>
            <a:r>
              <a:rPr lang="en-US" sz="2000" dirty="0">
                <a:solidFill>
                  <a:srgbClr val="0F5494"/>
                </a:solidFill>
                <a:cs typeface="Arial"/>
              </a:rPr>
              <a:t>Internal guidelines for project management</a:t>
            </a:r>
          </a:p>
          <a:p>
            <a:pPr marL="0" indent="0">
              <a:buNone/>
            </a:pPr>
            <a:r>
              <a:rPr lang="en-US" sz="2000" dirty="0">
                <a:solidFill>
                  <a:srgbClr val="0F5494"/>
                </a:solidFill>
                <a:cs typeface="Arial"/>
              </a:rPr>
              <a:t>Delivery date: </a:t>
            </a:r>
            <a:r>
              <a:rPr lang="en-US" sz="2000" b="1" dirty="0">
                <a:solidFill>
                  <a:srgbClr val="0F5494"/>
                </a:solidFill>
                <a:cs typeface="Arial" charset="0"/>
              </a:rPr>
              <a:t>Mid March 2021</a:t>
            </a:r>
            <a:r>
              <a:rPr lang="en-US" sz="2000" dirty="0">
                <a:solidFill>
                  <a:srgbClr val="0F5494"/>
                </a:solidFill>
                <a:cs typeface="Arial"/>
              </a:rPr>
              <a:t> – USGM</a:t>
            </a:r>
          </a:p>
          <a:p>
            <a:pPr marL="0" indent="0">
              <a:buNone/>
            </a:pPr>
            <a:endParaRPr lang="en-US" sz="2000" dirty="0">
              <a:solidFill>
                <a:srgbClr val="0F5494"/>
              </a:solidFill>
              <a:cs typeface="Arial"/>
            </a:endParaRPr>
          </a:p>
          <a:p>
            <a:r>
              <a:rPr lang="en-US" sz="2000" dirty="0">
                <a:solidFill>
                  <a:srgbClr val="0F5494"/>
                </a:solidFill>
                <a:cs typeface="Arial"/>
              </a:rPr>
              <a:t>Key project information </a:t>
            </a:r>
          </a:p>
          <a:p>
            <a:r>
              <a:rPr lang="en-US" sz="2000" dirty="0">
                <a:solidFill>
                  <a:srgbClr val="0F5494"/>
                </a:solidFill>
                <a:ea typeface="Verdana"/>
                <a:cs typeface="Arial"/>
              </a:rPr>
              <a:t>Table of results/deliverables</a:t>
            </a:r>
            <a:r>
              <a:rPr lang="en-US" sz="2000" dirty="0">
                <a:solidFill>
                  <a:srgbClr val="0F5494"/>
                </a:solidFill>
                <a:cs typeface="Arial"/>
              </a:rPr>
              <a:t>: roles &amp; deadlines</a:t>
            </a:r>
          </a:p>
          <a:p>
            <a:r>
              <a:rPr lang="en-US" sz="2000" dirty="0">
                <a:solidFill>
                  <a:srgbClr val="0F5494"/>
                </a:solidFill>
                <a:cs typeface="Arial"/>
              </a:rPr>
              <a:t>Communication rules among the partners</a:t>
            </a:r>
          </a:p>
          <a:p>
            <a:r>
              <a:rPr lang="en-US" sz="2000" dirty="0">
                <a:solidFill>
                  <a:srgbClr val="0F5494"/>
                </a:solidFill>
                <a:cs typeface="Arial"/>
              </a:rPr>
              <a:t>Reporting obligations &amp; deadlines</a:t>
            </a:r>
          </a:p>
          <a:p>
            <a:r>
              <a:rPr lang="en-US" sz="2000" dirty="0">
                <a:solidFill>
                  <a:srgbClr val="0F5494"/>
                </a:solidFill>
                <a:cs typeface="Arial"/>
              </a:rPr>
              <a:t>Financial Management</a:t>
            </a:r>
          </a:p>
          <a:p>
            <a:r>
              <a:rPr lang="en-US" sz="2000" dirty="0">
                <a:solidFill>
                  <a:srgbClr val="0F5494"/>
                </a:solidFill>
                <a:cs typeface="Arial"/>
              </a:rPr>
              <a:t>Annexes: reporting tools, project templates (deliverable template + PPT template), VAT certificate</a:t>
            </a:r>
          </a:p>
          <a:p>
            <a:pPr marL="0" indent="0">
              <a:buNone/>
            </a:pPr>
            <a:endParaRPr lang="en-US" dirty="0">
              <a:latin typeface="Arial"/>
              <a:cs typeface="Arial"/>
            </a:endParaRPr>
          </a:p>
          <a:p>
            <a:endParaRPr lang="en-US" dirty="0"/>
          </a:p>
        </p:txBody>
      </p:sp>
      <p:sp>
        <p:nvSpPr>
          <p:cNvPr id="10" name="Title 4"/>
          <p:cNvSpPr txBox="1">
            <a:spLocks noGrp="1"/>
          </p:cNvSpPr>
          <p:nvPr>
            <p:ph type="title"/>
          </p:nvPr>
        </p:nvSpPr>
        <p:spPr>
          <a:xfrm>
            <a:off x="0" y="1123496"/>
            <a:ext cx="9518650" cy="64928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fr-BE" dirty="0">
                <a:solidFill>
                  <a:srgbClr val="0F5494"/>
                </a:solidFill>
              </a:rPr>
              <a:t>UNITEL Project </a:t>
            </a:r>
            <a:r>
              <a:rPr lang="fr-BE" dirty="0" err="1">
                <a:solidFill>
                  <a:srgbClr val="0F5494"/>
                </a:solidFill>
              </a:rPr>
              <a:t>Handbook</a:t>
            </a:r>
            <a:endParaRPr lang="fr-BE" dirty="0">
              <a:solidFill>
                <a:srgbClr val="0F5494"/>
              </a:solidFill>
            </a:endParaRPr>
          </a:p>
        </p:txBody>
      </p:sp>
      <p:pic>
        <p:nvPicPr>
          <p:cNvPr id="8"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3"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071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15</a:t>
            </a:fld>
            <a:endParaRPr lang="en-GB" altLang="en-US"/>
          </a:p>
        </p:txBody>
      </p:sp>
      <p:sp>
        <p:nvSpPr>
          <p:cNvPr id="8" name="Title 4"/>
          <p:cNvSpPr txBox="1">
            <a:spLocks noGrp="1"/>
          </p:cNvSpPr>
          <p:nvPr>
            <p:ph type="title"/>
          </p:nvPr>
        </p:nvSpPr>
        <p:spPr>
          <a:xfrm>
            <a:off x="-57311" y="953207"/>
            <a:ext cx="9518650" cy="64928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fr-BE" dirty="0">
                <a:solidFill>
                  <a:srgbClr val="0F5494"/>
                </a:solidFill>
                <a:effectLst>
                  <a:outerShdw blurRad="38100" dist="38100" dir="2700000" algn="tl">
                    <a:srgbClr val="000000">
                      <a:alpha val="43137"/>
                    </a:srgbClr>
                  </a:outerShdw>
                </a:effectLst>
              </a:rPr>
              <a:t>UNITEL </a:t>
            </a:r>
            <a:r>
              <a:rPr lang="fr-BE" dirty="0" err="1">
                <a:solidFill>
                  <a:srgbClr val="0F5494"/>
                </a:solidFill>
                <a:effectLst>
                  <a:outerShdw blurRad="38100" dist="38100" dir="2700000" algn="tl">
                    <a:srgbClr val="000000">
                      <a:alpha val="43137"/>
                    </a:srgbClr>
                  </a:outerShdw>
                </a:effectLst>
              </a:rPr>
              <a:t>project</a:t>
            </a:r>
            <a:r>
              <a:rPr lang="fr-BE" dirty="0">
                <a:solidFill>
                  <a:srgbClr val="0F5494"/>
                </a:solidFill>
                <a:effectLst>
                  <a:outerShdw blurRad="38100" dist="38100" dir="2700000" algn="tl">
                    <a:srgbClr val="000000">
                      <a:alpha val="43137"/>
                    </a:srgbClr>
                  </a:outerShdw>
                </a:effectLst>
              </a:rPr>
              <a:t> meetings</a:t>
            </a:r>
          </a:p>
        </p:txBody>
      </p:sp>
      <p:sp>
        <p:nvSpPr>
          <p:cNvPr id="10" name="Content Placeholder 2"/>
          <p:cNvSpPr>
            <a:spLocks noGrp="1"/>
          </p:cNvSpPr>
          <p:nvPr>
            <p:ph idx="1"/>
          </p:nvPr>
        </p:nvSpPr>
        <p:spPr>
          <a:xfrm>
            <a:off x="611560" y="1700808"/>
            <a:ext cx="8229600" cy="4697477"/>
          </a:xfrm>
        </p:spPr>
        <p:txBody>
          <a:bodyPr>
            <a:noAutofit/>
          </a:bodyPr>
          <a:lstStyle/>
          <a:p>
            <a:pPr marL="0" indent="0">
              <a:buNone/>
            </a:pPr>
            <a:r>
              <a:rPr lang="en-US" sz="2000" dirty="0">
                <a:solidFill>
                  <a:srgbClr val="0F5494"/>
                </a:solidFill>
                <a:cs typeface="Arial"/>
              </a:rPr>
              <a:t>Meetings allow partners to discuss and review project management, progress and achievement of results and future tasks. </a:t>
            </a:r>
          </a:p>
          <a:p>
            <a:pPr marL="514350" lvl="0" indent="-514350">
              <a:buFont typeface="+mj-lt"/>
              <a:buAutoNum type="arabicPeriod"/>
            </a:pPr>
            <a:r>
              <a:rPr lang="en-US" sz="2000" dirty="0">
                <a:solidFill>
                  <a:srgbClr val="00B050"/>
                </a:solidFill>
                <a:cs typeface="Arial"/>
              </a:rPr>
              <a:t>Kick-off in online, 01-02 February 2021, USGM online </a:t>
            </a:r>
          </a:p>
          <a:p>
            <a:pPr marL="514350" lvl="0" indent="-514350">
              <a:buFont typeface="+mj-lt"/>
              <a:buAutoNum type="arabicPeriod"/>
            </a:pPr>
            <a:r>
              <a:rPr lang="en-US" sz="2000" dirty="0">
                <a:solidFill>
                  <a:srgbClr val="00B050"/>
                </a:solidFill>
                <a:cs typeface="Arial" charset="0"/>
              </a:rPr>
              <a:t>Project meeting in Turku, Finland (M7), hosted by P2 online</a:t>
            </a:r>
            <a:r>
              <a:rPr lang="en-US" sz="2000" dirty="0">
                <a:solidFill>
                  <a:srgbClr val="0F5494"/>
                </a:solidFill>
                <a:cs typeface="Arial" charset="0"/>
              </a:rPr>
              <a:t> </a:t>
            </a:r>
          </a:p>
          <a:p>
            <a:pPr marL="514350" lvl="0" indent="-514350">
              <a:buFont typeface="+mj-lt"/>
              <a:buAutoNum type="arabicPeriod"/>
            </a:pPr>
            <a:r>
              <a:rPr lang="en-US" sz="2000" dirty="0">
                <a:solidFill>
                  <a:srgbClr val="0F5494"/>
                </a:solidFill>
                <a:cs typeface="Arial" charset="0"/>
              </a:rPr>
              <a:t>Project meeting in Isfahan, Iran (M13), hosted by P8</a:t>
            </a:r>
          </a:p>
          <a:p>
            <a:pPr marL="514350" lvl="0" indent="-514350">
              <a:buFont typeface="+mj-lt"/>
              <a:buAutoNum type="arabicPeriod"/>
            </a:pPr>
            <a:r>
              <a:rPr lang="en-US" sz="2000" dirty="0">
                <a:solidFill>
                  <a:srgbClr val="0F5494"/>
                </a:solidFill>
                <a:cs typeface="Arial" charset="0"/>
              </a:rPr>
              <a:t>Project meeting in Qazvin, Iran (M18), hosted by P5</a:t>
            </a:r>
          </a:p>
          <a:p>
            <a:pPr marL="514350" lvl="0" indent="-514350">
              <a:buFont typeface="+mj-lt"/>
              <a:buAutoNum type="arabicPeriod"/>
            </a:pPr>
            <a:r>
              <a:rPr lang="en-US" sz="2000" dirty="0">
                <a:solidFill>
                  <a:srgbClr val="0F5494"/>
                </a:solidFill>
                <a:cs typeface="Arial" charset="0"/>
              </a:rPr>
              <a:t>Project meeting in Ahvaz, Iran (M24), hosted by P10</a:t>
            </a:r>
          </a:p>
          <a:p>
            <a:pPr marL="514350" lvl="0" indent="-514350">
              <a:buFont typeface="+mj-lt"/>
              <a:buAutoNum type="arabicPeriod"/>
            </a:pPr>
            <a:r>
              <a:rPr lang="en-US" sz="2000" dirty="0">
                <a:solidFill>
                  <a:srgbClr val="0F5494"/>
                </a:solidFill>
                <a:cs typeface="Arial" charset="0"/>
              </a:rPr>
              <a:t>Project meeting in Shiraz, Iran (M28), hosted by P7</a:t>
            </a:r>
          </a:p>
          <a:p>
            <a:pPr marL="514350" lvl="0" indent="-514350">
              <a:buFont typeface="+mj-lt"/>
              <a:buAutoNum type="arabicPeriod"/>
            </a:pPr>
            <a:r>
              <a:rPr lang="en-US" sz="2000" dirty="0">
                <a:solidFill>
                  <a:srgbClr val="0F5494"/>
                </a:solidFill>
                <a:cs typeface="Arial" charset="0"/>
              </a:rPr>
              <a:t>Final meeting in Tehran, Iran (M35), hosted by P9</a:t>
            </a:r>
          </a:p>
          <a:p>
            <a:pPr marL="0" lvl="0" indent="0">
              <a:buNone/>
            </a:pPr>
            <a:endParaRPr lang="en-US" sz="2000" dirty="0">
              <a:solidFill>
                <a:srgbClr val="0F5494"/>
              </a:solidFill>
              <a:cs typeface="Arial"/>
            </a:endParaRPr>
          </a:p>
          <a:p>
            <a:pPr marL="0" lvl="0" indent="0">
              <a:buNone/>
            </a:pPr>
            <a:r>
              <a:rPr lang="en-US" sz="2000" dirty="0">
                <a:solidFill>
                  <a:srgbClr val="0F5494"/>
                </a:solidFill>
                <a:cs typeface="Arial"/>
              </a:rPr>
              <a:t>Different virtual meetings will be scheduled between plenary meetings in order to better oversee project deadlines ensuring effectiveness and efficiency of resources and time.</a:t>
            </a:r>
            <a:endParaRPr lang="it-IT" sz="2000" dirty="0">
              <a:solidFill>
                <a:srgbClr val="0F5494"/>
              </a:solidFill>
              <a:cs typeface="Arial"/>
            </a:endParaRPr>
          </a:p>
          <a:p>
            <a:pPr marL="0" indent="0">
              <a:buNone/>
            </a:pPr>
            <a:endParaRPr lang="en-US" sz="2000" dirty="0">
              <a:solidFill>
                <a:srgbClr val="0F5494"/>
              </a:solidFill>
            </a:endParaRPr>
          </a:p>
        </p:txBody>
      </p:sp>
      <p:pic>
        <p:nvPicPr>
          <p:cNvPr id="9"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dirty="0" err="1">
                <a:solidFill>
                  <a:srgbClr val="000000"/>
                </a:solidFill>
                <a:latin typeface="Calibri" panose="020F0502020204030204" pitchFamily="34" charset="0"/>
              </a:rPr>
              <a:t>Modernisation</a:t>
            </a:r>
            <a:r>
              <a:rPr lang="en-US" sz="1200" b="1" dirty="0">
                <a:solidFill>
                  <a:srgbClr val="000000"/>
                </a:solidFill>
                <a:latin typeface="Calibri" panose="020F0502020204030204" pitchFamily="34" charset="0"/>
              </a:rPr>
              <a:t> and </a:t>
            </a:r>
            <a:r>
              <a:rPr lang="en-US" sz="1200" b="1" dirty="0" err="1">
                <a:solidFill>
                  <a:srgbClr val="000000"/>
                </a:solidFill>
                <a:latin typeface="Calibri" panose="020F0502020204030204" pitchFamily="34" charset="0"/>
              </a:rPr>
              <a:t>internationalisation</a:t>
            </a:r>
            <a:r>
              <a:rPr lang="en-US" sz="1200" b="1" dirty="0">
                <a:solidFill>
                  <a:srgbClr val="000000"/>
                </a:solidFill>
                <a:latin typeface="Calibri" panose="020F0502020204030204" pitchFamily="34" charset="0"/>
              </a:rPr>
              <a:t> of Iranian HEIs via collaborative TEL-based curriculum development in engineering and STEM/UNI-TEL</a:t>
            </a:r>
            <a:endParaRPr lang="en-US" sz="1200" b="1" dirty="0"/>
          </a:p>
        </p:txBody>
      </p:sp>
      <p:pic>
        <p:nvPicPr>
          <p:cNvPr id="13"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6332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16</a:t>
            </a:fld>
            <a:endParaRPr lang="en-GB" altLang="en-US"/>
          </a:p>
        </p:txBody>
      </p:sp>
      <p:sp>
        <p:nvSpPr>
          <p:cNvPr id="8" name="Title 4"/>
          <p:cNvSpPr txBox="1">
            <a:spLocks noGrp="1"/>
          </p:cNvSpPr>
          <p:nvPr>
            <p:ph type="title"/>
          </p:nvPr>
        </p:nvSpPr>
        <p:spPr>
          <a:xfrm>
            <a:off x="0" y="1123496"/>
            <a:ext cx="9518650" cy="64928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fr-BE" dirty="0">
                <a:solidFill>
                  <a:srgbClr val="0F5494"/>
                </a:solidFill>
                <a:effectLst>
                  <a:outerShdw blurRad="38100" dist="38100" dir="2700000" algn="tl">
                    <a:srgbClr val="000000">
                      <a:alpha val="43137"/>
                    </a:srgbClr>
                  </a:outerShdw>
                </a:effectLst>
              </a:rPr>
              <a:t>UNITEL </a:t>
            </a:r>
            <a:r>
              <a:rPr lang="fr-BE" dirty="0" err="1">
                <a:solidFill>
                  <a:srgbClr val="0F5494"/>
                </a:solidFill>
                <a:effectLst>
                  <a:outerShdw blurRad="38100" dist="38100" dir="2700000" algn="tl">
                    <a:srgbClr val="000000">
                      <a:alpha val="43137"/>
                    </a:srgbClr>
                  </a:outerShdw>
                </a:effectLst>
              </a:rPr>
              <a:t>project</a:t>
            </a:r>
            <a:r>
              <a:rPr lang="fr-BE" dirty="0">
                <a:solidFill>
                  <a:srgbClr val="0F5494"/>
                </a:solidFill>
                <a:effectLst>
                  <a:outerShdw blurRad="38100" dist="38100" dir="2700000" algn="tl">
                    <a:srgbClr val="000000">
                      <a:alpha val="43137"/>
                    </a:srgbClr>
                  </a:outerShdw>
                </a:effectLst>
              </a:rPr>
              <a:t> meetings </a:t>
            </a:r>
            <a:r>
              <a:rPr lang="fr-BE" dirty="0" err="1">
                <a:solidFill>
                  <a:srgbClr val="0F5494"/>
                </a:solidFill>
                <a:effectLst>
                  <a:outerShdw blurRad="38100" dist="38100" dir="2700000" algn="tl">
                    <a:srgbClr val="000000">
                      <a:alpha val="43137"/>
                    </a:srgbClr>
                  </a:outerShdw>
                </a:effectLst>
              </a:rPr>
              <a:t>protocol</a:t>
            </a:r>
            <a:endParaRPr lang="fr-BE" dirty="0">
              <a:solidFill>
                <a:srgbClr val="0F5494"/>
              </a:solidFill>
              <a:effectLst>
                <a:outerShdw blurRad="38100" dist="38100" dir="2700000" algn="tl">
                  <a:srgbClr val="000000">
                    <a:alpha val="43137"/>
                  </a:srgbClr>
                </a:outerShdw>
              </a:effectLst>
            </a:endParaRPr>
          </a:p>
        </p:txBody>
      </p:sp>
      <p:sp>
        <p:nvSpPr>
          <p:cNvPr id="9" name="Content Placeholder 2"/>
          <p:cNvSpPr txBox="1">
            <a:spLocks/>
          </p:cNvSpPr>
          <p:nvPr/>
        </p:nvSpPr>
        <p:spPr>
          <a:xfrm>
            <a:off x="457200" y="1772815"/>
            <a:ext cx="8229600" cy="452596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solidFill>
                  <a:srgbClr val="0F5494"/>
                </a:solidFill>
                <a:cs typeface="Arial"/>
              </a:rPr>
              <a:t>All partners are expected to be represented by at least 1 person (PM).</a:t>
            </a:r>
          </a:p>
          <a:p>
            <a:r>
              <a:rPr lang="en-US" dirty="0">
                <a:solidFill>
                  <a:srgbClr val="0F5494"/>
                </a:solidFill>
                <a:cs typeface="Arial"/>
              </a:rPr>
              <a:t>Dates will be selected so that everyone can participate.</a:t>
            </a:r>
            <a:endParaRPr lang="it-IT" dirty="0">
              <a:solidFill>
                <a:srgbClr val="0F5494"/>
              </a:solidFill>
              <a:cs typeface="Arial"/>
            </a:endParaRPr>
          </a:p>
          <a:p>
            <a:r>
              <a:rPr lang="en-US" dirty="0">
                <a:solidFill>
                  <a:srgbClr val="0F5494"/>
                </a:solidFill>
                <a:cs typeface="Arial"/>
              </a:rPr>
              <a:t>Coordinator chairs meetings and is responsible for the </a:t>
            </a:r>
            <a:r>
              <a:rPr lang="en-US" b="1" dirty="0">
                <a:solidFill>
                  <a:srgbClr val="0F5494"/>
                </a:solidFill>
                <a:cs typeface="Arial"/>
              </a:rPr>
              <a:t>agenda</a:t>
            </a:r>
            <a:r>
              <a:rPr lang="en-US" dirty="0">
                <a:solidFill>
                  <a:srgbClr val="0F5494"/>
                </a:solidFill>
                <a:cs typeface="Arial"/>
              </a:rPr>
              <a:t> to be shared with partners at least 3 weeks before the meeting. </a:t>
            </a:r>
          </a:p>
          <a:p>
            <a:r>
              <a:rPr lang="en-US" dirty="0">
                <a:solidFill>
                  <a:srgbClr val="0F5494"/>
                </a:solidFill>
                <a:cs typeface="Arial"/>
              </a:rPr>
              <a:t>Partners can propose any agenda items at latest 2 weeks before the meeting.</a:t>
            </a:r>
            <a:endParaRPr lang="it-IT" dirty="0">
              <a:solidFill>
                <a:srgbClr val="0F5494"/>
              </a:solidFill>
              <a:cs typeface="Arial"/>
            </a:endParaRPr>
          </a:p>
          <a:p>
            <a:r>
              <a:rPr lang="en-US" b="1" dirty="0">
                <a:solidFill>
                  <a:srgbClr val="0F5494"/>
                </a:solidFill>
                <a:cs typeface="Arial"/>
              </a:rPr>
              <a:t>Minutes</a:t>
            </a:r>
            <a:r>
              <a:rPr lang="en-US" dirty="0">
                <a:solidFill>
                  <a:srgbClr val="0F5494"/>
                </a:solidFill>
                <a:cs typeface="Arial"/>
              </a:rPr>
              <a:t> will be sent to all the partners within 2 weeks of the meeting date – </a:t>
            </a:r>
            <a:r>
              <a:rPr lang="en-US" b="1" dirty="0">
                <a:solidFill>
                  <a:srgbClr val="0F5494"/>
                </a:solidFill>
                <a:cs typeface="Arial"/>
              </a:rPr>
              <a:t>each host will </a:t>
            </a:r>
            <a:r>
              <a:rPr lang="en-US" b="1" dirty="0" err="1">
                <a:solidFill>
                  <a:srgbClr val="0F5494"/>
                </a:solidFill>
                <a:cs typeface="Arial"/>
              </a:rPr>
              <a:t>organise</a:t>
            </a:r>
            <a:r>
              <a:rPr lang="en-US" b="1" dirty="0">
                <a:solidFill>
                  <a:srgbClr val="0F5494"/>
                </a:solidFill>
                <a:cs typeface="Arial"/>
              </a:rPr>
              <a:t> minutes taking. </a:t>
            </a:r>
            <a:endParaRPr lang="it-IT" b="1" dirty="0">
              <a:solidFill>
                <a:srgbClr val="0F5494"/>
              </a:solidFill>
              <a:cs typeface="Arial"/>
            </a:endParaRPr>
          </a:p>
          <a:p>
            <a:r>
              <a:rPr lang="en-US" dirty="0">
                <a:solidFill>
                  <a:srgbClr val="0F5494"/>
                </a:solidFill>
                <a:cs typeface="Arial"/>
              </a:rPr>
              <a:t>The host will assist the travelling partners with </a:t>
            </a:r>
            <a:r>
              <a:rPr lang="en-US" b="1" dirty="0">
                <a:solidFill>
                  <a:srgbClr val="0F5494"/>
                </a:solidFill>
                <a:cs typeface="Arial"/>
              </a:rPr>
              <a:t>travel information</a:t>
            </a:r>
            <a:r>
              <a:rPr lang="en-US" dirty="0">
                <a:solidFill>
                  <a:srgbClr val="0F5494"/>
                </a:solidFill>
                <a:cs typeface="Arial"/>
              </a:rPr>
              <a:t>.</a:t>
            </a:r>
            <a:endParaRPr lang="it-IT" dirty="0">
              <a:solidFill>
                <a:srgbClr val="0F5494"/>
              </a:solidFill>
              <a:cs typeface="Arial"/>
            </a:endParaRPr>
          </a:p>
          <a:p>
            <a:r>
              <a:rPr lang="en-US" dirty="0">
                <a:solidFill>
                  <a:srgbClr val="0F5494"/>
                </a:solidFill>
                <a:cs typeface="Arial"/>
              </a:rPr>
              <a:t>The host will organize </a:t>
            </a:r>
            <a:r>
              <a:rPr lang="en-US" b="1" dirty="0">
                <a:solidFill>
                  <a:srgbClr val="0F5494"/>
                </a:solidFill>
                <a:cs typeface="Arial"/>
              </a:rPr>
              <a:t>logistics</a:t>
            </a:r>
            <a:r>
              <a:rPr lang="en-US" dirty="0">
                <a:solidFill>
                  <a:srgbClr val="0F5494"/>
                </a:solidFill>
                <a:cs typeface="Arial"/>
              </a:rPr>
              <a:t> for the meeting</a:t>
            </a:r>
            <a:endParaRPr lang="it-IT" dirty="0">
              <a:solidFill>
                <a:srgbClr val="0F5494"/>
              </a:solidFill>
              <a:cs typeface="Arial"/>
            </a:endParaRPr>
          </a:p>
          <a:p>
            <a:r>
              <a:rPr lang="en-US" dirty="0">
                <a:solidFill>
                  <a:srgbClr val="0F5494"/>
                </a:solidFill>
                <a:cs typeface="Arial"/>
              </a:rPr>
              <a:t>All partners pay their own travel and subsistence costs for the meetings.</a:t>
            </a:r>
            <a:endParaRPr lang="it-IT" dirty="0">
              <a:solidFill>
                <a:srgbClr val="0F5494"/>
              </a:solidFill>
              <a:cs typeface="Arial"/>
            </a:endParaRPr>
          </a:p>
          <a:p>
            <a:pPr marL="0" indent="0">
              <a:buFont typeface="Arial" panose="020B0604020202020204" pitchFamily="34" charset="0"/>
              <a:buNone/>
            </a:pPr>
            <a:endParaRPr lang="en-US" dirty="0"/>
          </a:p>
        </p:txBody>
      </p:sp>
      <p:pic>
        <p:nvPicPr>
          <p:cNvPr id="10"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3"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4325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17</a:t>
            </a:fld>
            <a:endParaRPr lang="en-GB" altLang="en-US"/>
          </a:p>
        </p:txBody>
      </p:sp>
      <p:sp>
        <p:nvSpPr>
          <p:cNvPr id="8" name="Title 4"/>
          <p:cNvSpPr txBox="1">
            <a:spLocks noGrp="1"/>
          </p:cNvSpPr>
          <p:nvPr>
            <p:ph type="title"/>
          </p:nvPr>
        </p:nvSpPr>
        <p:spPr>
          <a:xfrm>
            <a:off x="-57311" y="953207"/>
            <a:ext cx="9518650" cy="64928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lvl1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1pPr>
            <a:lvl2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2pPr>
            <a:lvl3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3pPr>
            <a:lvl4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4pPr>
            <a:lvl5pPr algn="l" rtl="0" eaLnBrk="0" fontAlgn="base" hangingPunct="0">
              <a:spcBef>
                <a:spcPct val="0"/>
              </a:spcBef>
              <a:spcAft>
                <a:spcPct val="0"/>
              </a:spcAft>
              <a:defRPr sz="2800" b="1">
                <a:solidFill>
                  <a:schemeClr val="dk1">
                    <a:hueOff val="0"/>
                    <a:satOff val="0"/>
                    <a:lumOff val="0"/>
                    <a:alphaOff val="0"/>
                  </a:schemeClr>
                </a:solidFill>
                <a:latin typeface="+mn-lt"/>
                <a:ea typeface="+mn-ea"/>
                <a:cs typeface="+mn-cs"/>
              </a:defRPr>
            </a:lvl5pPr>
            <a:lvl6pPr marL="4572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6pPr>
            <a:lvl7pPr marL="9144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7pPr>
            <a:lvl8pPr marL="13716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8pPr>
            <a:lvl9pPr marL="1828800" algn="l" rtl="0" eaLnBrk="1" fontAlgn="base" hangingPunct="1">
              <a:spcBef>
                <a:spcPct val="0"/>
              </a:spcBef>
              <a:spcAft>
                <a:spcPct val="0"/>
              </a:spcAft>
              <a:defRPr sz="2800" b="1">
                <a:solidFill>
                  <a:schemeClr val="dk1">
                    <a:hueOff val="0"/>
                    <a:satOff val="0"/>
                    <a:lumOff val="0"/>
                    <a:alphaOff val="0"/>
                  </a:schemeClr>
                </a:solidFill>
                <a:latin typeface="+mn-lt"/>
                <a:ea typeface="+mn-ea"/>
                <a:cs typeface="+mn-cs"/>
              </a:defRPr>
            </a:lvl9pPr>
          </a:lstStyle>
          <a:p>
            <a:pPr algn="ctr">
              <a:lnSpc>
                <a:spcPct val="115000"/>
              </a:lnSpc>
              <a:spcAft>
                <a:spcPts val="1000"/>
              </a:spcAft>
              <a:defRPr/>
            </a:pPr>
            <a:r>
              <a:rPr lang="fr-BE" dirty="0">
                <a:solidFill>
                  <a:srgbClr val="0F5494"/>
                </a:solidFill>
                <a:effectLst>
                  <a:outerShdw blurRad="38100" dist="38100" dir="2700000" algn="tl">
                    <a:srgbClr val="000000">
                      <a:alpha val="43137"/>
                    </a:srgbClr>
                  </a:outerShdw>
                </a:effectLst>
              </a:rPr>
              <a:t>UNITEL </a:t>
            </a:r>
            <a:r>
              <a:rPr lang="fr-BE" dirty="0" err="1">
                <a:solidFill>
                  <a:srgbClr val="0F5494"/>
                </a:solidFill>
                <a:effectLst>
                  <a:outerShdw blurRad="38100" dist="38100" dir="2700000" algn="tl">
                    <a:srgbClr val="000000">
                      <a:alpha val="43137"/>
                    </a:srgbClr>
                  </a:outerShdw>
                </a:effectLst>
              </a:rPr>
              <a:t>study</a:t>
            </a:r>
            <a:r>
              <a:rPr lang="fr-BE" dirty="0">
                <a:solidFill>
                  <a:srgbClr val="0F5494"/>
                </a:solidFill>
                <a:effectLst>
                  <a:outerShdw blurRad="38100" dist="38100" dir="2700000" algn="tl">
                    <a:srgbClr val="000000">
                      <a:alpha val="43137"/>
                    </a:srgbClr>
                  </a:outerShdw>
                </a:effectLst>
              </a:rPr>
              <a:t> </a:t>
            </a:r>
            <a:r>
              <a:rPr lang="fr-BE" dirty="0" err="1">
                <a:solidFill>
                  <a:srgbClr val="0F5494"/>
                </a:solidFill>
                <a:effectLst>
                  <a:outerShdw blurRad="38100" dist="38100" dir="2700000" algn="tl">
                    <a:srgbClr val="000000">
                      <a:alpha val="43137"/>
                    </a:srgbClr>
                  </a:outerShdw>
                </a:effectLst>
              </a:rPr>
              <a:t>visits</a:t>
            </a:r>
            <a:r>
              <a:rPr lang="fr-BE" dirty="0">
                <a:solidFill>
                  <a:srgbClr val="0F5494"/>
                </a:solidFill>
                <a:effectLst>
                  <a:outerShdw blurRad="38100" dist="38100" dir="2700000" algn="tl">
                    <a:srgbClr val="000000">
                      <a:alpha val="43137"/>
                    </a:srgbClr>
                  </a:outerShdw>
                </a:effectLst>
              </a:rPr>
              <a:t> </a:t>
            </a:r>
          </a:p>
        </p:txBody>
      </p:sp>
      <p:pic>
        <p:nvPicPr>
          <p:cNvPr id="9"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dirty="0" err="1">
                <a:solidFill>
                  <a:srgbClr val="000000"/>
                </a:solidFill>
                <a:latin typeface="Calibri" panose="020F0502020204030204" pitchFamily="34" charset="0"/>
              </a:rPr>
              <a:t>Modernisation</a:t>
            </a:r>
            <a:r>
              <a:rPr lang="en-US" sz="1200" b="1" dirty="0">
                <a:solidFill>
                  <a:srgbClr val="000000"/>
                </a:solidFill>
                <a:latin typeface="Calibri" panose="020F0502020204030204" pitchFamily="34" charset="0"/>
              </a:rPr>
              <a:t> and </a:t>
            </a:r>
            <a:r>
              <a:rPr lang="en-US" sz="1200" b="1" dirty="0" err="1">
                <a:solidFill>
                  <a:srgbClr val="000000"/>
                </a:solidFill>
                <a:latin typeface="Calibri" panose="020F0502020204030204" pitchFamily="34" charset="0"/>
              </a:rPr>
              <a:t>internationalisation</a:t>
            </a:r>
            <a:r>
              <a:rPr lang="en-US" sz="1200" b="1" dirty="0">
                <a:solidFill>
                  <a:srgbClr val="000000"/>
                </a:solidFill>
                <a:latin typeface="Calibri" panose="020F0502020204030204" pitchFamily="34" charset="0"/>
              </a:rPr>
              <a:t> of Iranian HEIs via collaborative TEL-based curriculum development in engineering and STEM/UNI-TEL</a:t>
            </a:r>
            <a:endParaRPr lang="en-US" sz="1200" b="1" dirty="0"/>
          </a:p>
        </p:txBody>
      </p:sp>
      <p:pic>
        <p:nvPicPr>
          <p:cNvPr id="13"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47" y="105881"/>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
        <p:nvSpPr>
          <p:cNvPr id="3" name="CasellaDiTesto 2">
            <a:extLst>
              <a:ext uri="{FF2B5EF4-FFF2-40B4-BE49-F238E27FC236}">
                <a16:creationId xmlns:a16="http://schemas.microsoft.com/office/drawing/2014/main" id="{708698E7-EBDA-49A3-859C-DB17701E735F}"/>
              </a:ext>
            </a:extLst>
          </p:cNvPr>
          <p:cNvSpPr txBox="1"/>
          <p:nvPr/>
        </p:nvSpPr>
        <p:spPr>
          <a:xfrm>
            <a:off x="696858" y="1961506"/>
            <a:ext cx="7544328" cy="3046988"/>
          </a:xfrm>
          <a:prstGeom prst="rect">
            <a:avLst/>
          </a:prstGeom>
          <a:noFill/>
        </p:spPr>
        <p:txBody>
          <a:bodyPr wrap="square" rtlCol="0">
            <a:spAutoFit/>
          </a:bodyPr>
          <a:lstStyle/>
          <a:p>
            <a:r>
              <a:rPr lang="it-IT" dirty="0" err="1">
                <a:solidFill>
                  <a:srgbClr val="0F5494"/>
                </a:solidFill>
                <a:latin typeface="+mn-lt"/>
                <a:ea typeface="+mn-ea"/>
                <a:cs typeface="Arial"/>
              </a:rPr>
              <a:t>Foreseen</a:t>
            </a:r>
            <a:r>
              <a:rPr lang="it-IT" dirty="0">
                <a:solidFill>
                  <a:srgbClr val="0F5494"/>
                </a:solidFill>
                <a:latin typeface="+mn-lt"/>
                <a:ea typeface="+mn-ea"/>
                <a:cs typeface="Arial"/>
              </a:rPr>
              <a:t> study </a:t>
            </a:r>
            <a:r>
              <a:rPr lang="it-IT" dirty="0" err="1">
                <a:solidFill>
                  <a:srgbClr val="0F5494"/>
                </a:solidFill>
                <a:latin typeface="+mn-lt"/>
                <a:ea typeface="+mn-ea"/>
                <a:cs typeface="Arial"/>
              </a:rPr>
              <a:t>visits</a:t>
            </a:r>
            <a:r>
              <a:rPr lang="it-IT" dirty="0">
                <a:solidFill>
                  <a:srgbClr val="0F5494"/>
                </a:solidFill>
                <a:latin typeface="+mn-lt"/>
                <a:ea typeface="+mn-ea"/>
                <a:cs typeface="Arial"/>
              </a:rPr>
              <a:t>:</a:t>
            </a:r>
          </a:p>
          <a:p>
            <a:endParaRPr lang="it-IT" dirty="0">
              <a:solidFill>
                <a:srgbClr val="0F5494"/>
              </a:solidFill>
              <a:latin typeface="+mn-lt"/>
              <a:ea typeface="+mn-ea"/>
              <a:cs typeface="Arial"/>
            </a:endParaRPr>
          </a:p>
          <a:p>
            <a:r>
              <a:rPr lang="it-IT" dirty="0">
                <a:solidFill>
                  <a:srgbClr val="0F5494"/>
                </a:solidFill>
                <a:latin typeface="+mn-lt"/>
                <a:ea typeface="+mn-ea"/>
                <a:cs typeface="Arial"/>
              </a:rPr>
              <a:t>M9 – </a:t>
            </a:r>
            <a:r>
              <a:rPr lang="it-IT" dirty="0" err="1">
                <a:solidFill>
                  <a:srgbClr val="0F5494"/>
                </a:solidFill>
                <a:latin typeface="+mn-lt"/>
                <a:ea typeface="+mn-ea"/>
                <a:cs typeface="Arial"/>
              </a:rPr>
              <a:t>October</a:t>
            </a:r>
            <a:r>
              <a:rPr lang="it-IT" dirty="0">
                <a:solidFill>
                  <a:srgbClr val="0F5494"/>
                </a:solidFill>
                <a:latin typeface="+mn-lt"/>
                <a:ea typeface="+mn-ea"/>
                <a:cs typeface="Arial"/>
              </a:rPr>
              <a:t> 2021 Turku </a:t>
            </a:r>
          </a:p>
          <a:p>
            <a:endParaRPr lang="it-IT" dirty="0">
              <a:solidFill>
                <a:srgbClr val="0F5494"/>
              </a:solidFill>
              <a:latin typeface="+mn-lt"/>
              <a:ea typeface="+mn-ea"/>
              <a:cs typeface="Arial"/>
            </a:endParaRPr>
          </a:p>
          <a:p>
            <a:r>
              <a:rPr lang="it-IT" dirty="0">
                <a:solidFill>
                  <a:srgbClr val="0F5494"/>
                </a:solidFill>
                <a:latin typeface="+mn-lt"/>
                <a:ea typeface="+mn-ea"/>
                <a:cs typeface="Arial"/>
              </a:rPr>
              <a:t>M13 – </a:t>
            </a:r>
            <a:r>
              <a:rPr lang="it-IT" dirty="0" err="1">
                <a:solidFill>
                  <a:srgbClr val="0F5494"/>
                </a:solidFill>
                <a:latin typeface="+mn-lt"/>
                <a:ea typeface="+mn-ea"/>
                <a:cs typeface="Arial"/>
              </a:rPr>
              <a:t>February</a:t>
            </a:r>
            <a:r>
              <a:rPr lang="it-IT" dirty="0">
                <a:solidFill>
                  <a:srgbClr val="0F5494"/>
                </a:solidFill>
                <a:latin typeface="+mn-lt"/>
                <a:ea typeface="+mn-ea"/>
                <a:cs typeface="Arial"/>
              </a:rPr>
              <a:t> 2022 Rome</a:t>
            </a:r>
          </a:p>
          <a:p>
            <a:endParaRPr lang="it-IT" dirty="0">
              <a:solidFill>
                <a:srgbClr val="0F5494"/>
              </a:solidFill>
              <a:latin typeface="+mn-lt"/>
              <a:ea typeface="+mn-ea"/>
              <a:cs typeface="Arial"/>
            </a:endParaRPr>
          </a:p>
          <a:p>
            <a:endParaRPr lang="it-IT" dirty="0">
              <a:solidFill>
                <a:srgbClr val="0F5494"/>
              </a:solidFill>
              <a:latin typeface="+mn-lt"/>
              <a:ea typeface="+mn-ea"/>
              <a:cs typeface="Arial"/>
            </a:endParaRPr>
          </a:p>
          <a:p>
            <a:r>
              <a:rPr lang="it-IT" dirty="0">
                <a:solidFill>
                  <a:srgbClr val="0F5494"/>
                </a:solidFill>
                <a:latin typeface="+mn-lt"/>
                <a:ea typeface="+mn-ea"/>
                <a:cs typeface="Arial"/>
              </a:rPr>
              <a:t>To be </a:t>
            </a:r>
            <a:r>
              <a:rPr lang="it-IT" dirty="0" err="1">
                <a:solidFill>
                  <a:srgbClr val="0F5494"/>
                </a:solidFill>
                <a:latin typeface="+mn-lt"/>
                <a:ea typeface="+mn-ea"/>
                <a:cs typeface="Arial"/>
              </a:rPr>
              <a:t>moved</a:t>
            </a:r>
            <a:r>
              <a:rPr lang="it-IT" dirty="0">
                <a:solidFill>
                  <a:srgbClr val="0F5494"/>
                </a:solidFill>
                <a:latin typeface="+mn-lt"/>
                <a:ea typeface="+mn-ea"/>
                <a:cs typeface="Arial"/>
              </a:rPr>
              <a:t> </a:t>
            </a:r>
            <a:r>
              <a:rPr lang="it-IT" dirty="0" err="1">
                <a:solidFill>
                  <a:srgbClr val="0F5494"/>
                </a:solidFill>
                <a:latin typeface="+mn-lt"/>
                <a:ea typeface="+mn-ea"/>
                <a:cs typeface="Arial"/>
              </a:rPr>
              <a:t>February</a:t>
            </a:r>
            <a:r>
              <a:rPr lang="it-IT" dirty="0">
                <a:solidFill>
                  <a:srgbClr val="0F5494"/>
                </a:solidFill>
                <a:latin typeface="+mn-lt"/>
                <a:ea typeface="+mn-ea"/>
                <a:cs typeface="Arial"/>
              </a:rPr>
              <a:t>/March 2022   </a:t>
            </a:r>
          </a:p>
        </p:txBody>
      </p:sp>
    </p:spTree>
    <p:extLst>
      <p:ext uri="{BB962C8B-B14F-4D97-AF65-F5344CB8AC3E}">
        <p14:creationId xmlns:p14="http://schemas.microsoft.com/office/powerpoint/2010/main" val="3744577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36154" y="2402466"/>
            <a:ext cx="7128792" cy="369332"/>
          </a:xfrm>
          <a:prstGeom prst="rect">
            <a:avLst/>
          </a:prstGeom>
          <a:noFill/>
        </p:spPr>
        <p:txBody>
          <a:bodyPr wrap="square" rtlCol="0">
            <a:spAutoFit/>
          </a:bodyPr>
          <a:lstStyle/>
          <a:p>
            <a:endParaRPr lang="it-IT" dirty="0"/>
          </a:p>
        </p:txBody>
      </p:sp>
      <p:grpSp>
        <p:nvGrpSpPr>
          <p:cNvPr id="11" name="Group 2">
            <a:extLst>
              <a:ext uri="{FF2B5EF4-FFF2-40B4-BE49-F238E27FC236}">
                <a16:creationId xmlns:a16="http://schemas.microsoft.com/office/drawing/2014/main" id="{BA6D8D4B-5BDD-4824-A388-C62A9F674076}"/>
              </a:ext>
            </a:extLst>
          </p:cNvPr>
          <p:cNvGrpSpPr/>
          <p:nvPr/>
        </p:nvGrpSpPr>
        <p:grpSpPr>
          <a:xfrm>
            <a:off x="323528" y="1940070"/>
            <a:ext cx="8441900" cy="4416281"/>
            <a:chOff x="762957" y="1641577"/>
            <a:chExt cx="10707447" cy="5979184"/>
          </a:xfrm>
        </p:grpSpPr>
        <p:grpSp>
          <p:nvGrpSpPr>
            <p:cNvPr id="12" name="Group 23">
              <a:extLst>
                <a:ext uri="{FF2B5EF4-FFF2-40B4-BE49-F238E27FC236}">
                  <a16:creationId xmlns:a16="http://schemas.microsoft.com/office/drawing/2014/main" id="{4BFCF48B-3C58-4046-8D53-D6337D7C2399}"/>
                </a:ext>
              </a:extLst>
            </p:cNvPr>
            <p:cNvGrpSpPr/>
            <p:nvPr/>
          </p:nvGrpSpPr>
          <p:grpSpPr>
            <a:xfrm>
              <a:off x="5256843" y="1791674"/>
              <a:ext cx="830694" cy="1766799"/>
              <a:chOff x="4870276" y="2426969"/>
              <a:chExt cx="830694" cy="1766799"/>
            </a:xfrm>
          </p:grpSpPr>
          <p:sp>
            <p:nvSpPr>
              <p:cNvPr id="263" name="Freeform 13">
                <a:extLst>
                  <a:ext uri="{FF2B5EF4-FFF2-40B4-BE49-F238E27FC236}">
                    <a16:creationId xmlns:a16="http://schemas.microsoft.com/office/drawing/2014/main" id="{109F169D-B088-41A4-9AA5-111CE7505E27}"/>
                  </a:ext>
                </a:extLst>
              </p:cNvPr>
              <p:cNvSpPr>
                <a:spLocks/>
              </p:cNvSpPr>
              <p:nvPr/>
            </p:nvSpPr>
            <p:spPr bwMode="auto">
              <a:xfrm>
                <a:off x="4870276" y="2426969"/>
                <a:ext cx="830694" cy="1766799"/>
              </a:xfrm>
              <a:custGeom>
                <a:avLst/>
                <a:gdLst>
                  <a:gd name="T0" fmla="*/ 333 w 353"/>
                  <a:gd name="T1" fmla="*/ 601 h 754"/>
                  <a:gd name="T2" fmla="*/ 253 w 353"/>
                  <a:gd name="T3" fmla="*/ 419 h 754"/>
                  <a:gd name="T4" fmla="*/ 150 w 353"/>
                  <a:gd name="T5" fmla="*/ 291 h 754"/>
                  <a:gd name="T6" fmla="*/ 145 w 353"/>
                  <a:gd name="T7" fmla="*/ 261 h 754"/>
                  <a:gd name="T8" fmla="*/ 143 w 353"/>
                  <a:gd name="T9" fmla="*/ 19 h 754"/>
                  <a:gd name="T10" fmla="*/ 118 w 353"/>
                  <a:gd name="T11" fmla="*/ 0 h 754"/>
                  <a:gd name="T12" fmla="*/ 117 w 353"/>
                  <a:gd name="T13" fmla="*/ 0 h 754"/>
                  <a:gd name="T14" fmla="*/ 77 w 353"/>
                  <a:gd name="T15" fmla="*/ 88 h 754"/>
                  <a:gd name="T16" fmla="*/ 46 w 353"/>
                  <a:gd name="T17" fmla="*/ 176 h 754"/>
                  <a:gd name="T18" fmla="*/ 74 w 353"/>
                  <a:gd name="T19" fmla="*/ 379 h 754"/>
                  <a:gd name="T20" fmla="*/ 230 w 353"/>
                  <a:gd name="T21" fmla="*/ 691 h 754"/>
                  <a:gd name="T22" fmla="*/ 333 w 353"/>
                  <a:gd name="T23" fmla="*/ 601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754">
                    <a:moveTo>
                      <a:pt x="333" y="601"/>
                    </a:moveTo>
                    <a:cubicBezTo>
                      <a:pt x="313" y="453"/>
                      <a:pt x="298" y="473"/>
                      <a:pt x="253" y="419"/>
                    </a:cubicBezTo>
                    <a:cubicBezTo>
                      <a:pt x="216" y="374"/>
                      <a:pt x="166" y="334"/>
                      <a:pt x="150" y="291"/>
                    </a:cubicBezTo>
                    <a:cubicBezTo>
                      <a:pt x="147" y="281"/>
                      <a:pt x="145" y="271"/>
                      <a:pt x="145" y="261"/>
                    </a:cubicBezTo>
                    <a:cubicBezTo>
                      <a:pt x="146" y="211"/>
                      <a:pt x="195" y="77"/>
                      <a:pt x="143" y="19"/>
                    </a:cubicBezTo>
                    <a:cubicBezTo>
                      <a:pt x="136" y="11"/>
                      <a:pt x="128" y="5"/>
                      <a:pt x="118" y="0"/>
                    </a:cubicBezTo>
                    <a:cubicBezTo>
                      <a:pt x="118" y="0"/>
                      <a:pt x="117" y="0"/>
                      <a:pt x="117" y="0"/>
                    </a:cubicBezTo>
                    <a:cubicBezTo>
                      <a:pt x="117" y="0"/>
                      <a:pt x="97" y="36"/>
                      <a:pt x="77" y="88"/>
                    </a:cubicBezTo>
                    <a:cubicBezTo>
                      <a:pt x="66" y="114"/>
                      <a:pt x="55" y="145"/>
                      <a:pt x="46" y="176"/>
                    </a:cubicBezTo>
                    <a:cubicBezTo>
                      <a:pt x="22" y="269"/>
                      <a:pt x="0" y="243"/>
                      <a:pt x="74" y="379"/>
                    </a:cubicBezTo>
                    <a:cubicBezTo>
                      <a:pt x="148" y="516"/>
                      <a:pt x="228" y="628"/>
                      <a:pt x="230" y="691"/>
                    </a:cubicBezTo>
                    <a:cubicBezTo>
                      <a:pt x="232" y="754"/>
                      <a:pt x="353" y="750"/>
                      <a:pt x="333" y="601"/>
                    </a:cubicBezTo>
                    <a:close/>
                  </a:path>
                </a:pathLst>
              </a:custGeom>
              <a:solidFill>
                <a:srgbClr val="F6C798"/>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64" name="Freeform 14">
                <a:extLst>
                  <a:ext uri="{FF2B5EF4-FFF2-40B4-BE49-F238E27FC236}">
                    <a16:creationId xmlns:a16="http://schemas.microsoft.com/office/drawing/2014/main" id="{D3768364-37DD-4F7E-AFE2-0F5AF1494662}"/>
                  </a:ext>
                </a:extLst>
              </p:cNvPr>
              <p:cNvSpPr>
                <a:spLocks/>
              </p:cNvSpPr>
              <p:nvPr/>
            </p:nvSpPr>
            <p:spPr bwMode="auto">
              <a:xfrm>
                <a:off x="5163598" y="2471655"/>
                <a:ext cx="164993" cy="780279"/>
              </a:xfrm>
              <a:custGeom>
                <a:avLst/>
                <a:gdLst>
                  <a:gd name="T0" fmla="*/ 13 w 70"/>
                  <a:gd name="T1" fmla="*/ 333 h 333"/>
                  <a:gd name="T2" fmla="*/ 25 w 70"/>
                  <a:gd name="T3" fmla="*/ 272 h 333"/>
                  <a:gd name="T4" fmla="*/ 20 w 70"/>
                  <a:gd name="T5" fmla="*/ 242 h 333"/>
                  <a:gd name="T6" fmla="*/ 18 w 70"/>
                  <a:gd name="T7" fmla="*/ 0 h 333"/>
                  <a:gd name="T8" fmla="*/ 1 w 70"/>
                  <a:gd name="T9" fmla="*/ 215 h 333"/>
                  <a:gd name="T10" fmla="*/ 13 w 70"/>
                  <a:gd name="T11" fmla="*/ 333 h 333"/>
                </a:gdLst>
                <a:ahLst/>
                <a:cxnLst>
                  <a:cxn ang="0">
                    <a:pos x="T0" y="T1"/>
                  </a:cxn>
                  <a:cxn ang="0">
                    <a:pos x="T2" y="T3"/>
                  </a:cxn>
                  <a:cxn ang="0">
                    <a:pos x="T4" y="T5"/>
                  </a:cxn>
                  <a:cxn ang="0">
                    <a:pos x="T6" y="T7"/>
                  </a:cxn>
                  <a:cxn ang="0">
                    <a:pos x="T8" y="T9"/>
                  </a:cxn>
                  <a:cxn ang="0">
                    <a:pos x="T10" y="T11"/>
                  </a:cxn>
                </a:cxnLst>
                <a:rect l="0" t="0" r="r" b="b"/>
                <a:pathLst>
                  <a:path w="70" h="333">
                    <a:moveTo>
                      <a:pt x="13" y="333"/>
                    </a:moveTo>
                    <a:cubicBezTo>
                      <a:pt x="13" y="333"/>
                      <a:pt x="18" y="307"/>
                      <a:pt x="25" y="272"/>
                    </a:cubicBezTo>
                    <a:cubicBezTo>
                      <a:pt x="22" y="262"/>
                      <a:pt x="20" y="252"/>
                      <a:pt x="20" y="242"/>
                    </a:cubicBezTo>
                    <a:cubicBezTo>
                      <a:pt x="21" y="192"/>
                      <a:pt x="70" y="58"/>
                      <a:pt x="18" y="0"/>
                    </a:cubicBezTo>
                    <a:cubicBezTo>
                      <a:pt x="9" y="44"/>
                      <a:pt x="3" y="180"/>
                      <a:pt x="1" y="215"/>
                    </a:cubicBezTo>
                    <a:cubicBezTo>
                      <a:pt x="0" y="252"/>
                      <a:pt x="13" y="333"/>
                      <a:pt x="13" y="333"/>
                    </a:cubicBezTo>
                    <a:close/>
                  </a:path>
                </a:pathLst>
              </a:custGeom>
              <a:solidFill>
                <a:srgbClr val="F3B67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65" name="Freeform 17">
                <a:extLst>
                  <a:ext uri="{FF2B5EF4-FFF2-40B4-BE49-F238E27FC236}">
                    <a16:creationId xmlns:a16="http://schemas.microsoft.com/office/drawing/2014/main" id="{EF3B9CDB-396D-41C9-B0D1-6938ED9F3CF8}"/>
                  </a:ext>
                </a:extLst>
              </p:cNvPr>
              <p:cNvSpPr>
                <a:spLocks/>
              </p:cNvSpPr>
              <p:nvPr/>
            </p:nvSpPr>
            <p:spPr bwMode="auto">
              <a:xfrm>
                <a:off x="5051311" y="2426969"/>
                <a:ext cx="150098" cy="206241"/>
              </a:xfrm>
              <a:custGeom>
                <a:avLst/>
                <a:gdLst>
                  <a:gd name="T0" fmla="*/ 41 w 64"/>
                  <a:gd name="T1" fmla="*/ 0 h 88"/>
                  <a:gd name="T2" fmla="*/ 40 w 64"/>
                  <a:gd name="T3" fmla="*/ 0 h 88"/>
                  <a:gd name="T4" fmla="*/ 0 w 64"/>
                  <a:gd name="T5" fmla="*/ 88 h 88"/>
                  <a:gd name="T6" fmla="*/ 41 w 64"/>
                  <a:gd name="T7" fmla="*/ 0 h 88"/>
                </a:gdLst>
                <a:ahLst/>
                <a:cxnLst>
                  <a:cxn ang="0">
                    <a:pos x="T0" y="T1"/>
                  </a:cxn>
                  <a:cxn ang="0">
                    <a:pos x="T2" y="T3"/>
                  </a:cxn>
                  <a:cxn ang="0">
                    <a:pos x="T4" y="T5"/>
                  </a:cxn>
                  <a:cxn ang="0">
                    <a:pos x="T6" y="T7"/>
                  </a:cxn>
                </a:cxnLst>
                <a:rect l="0" t="0" r="r" b="b"/>
                <a:pathLst>
                  <a:path w="64" h="88">
                    <a:moveTo>
                      <a:pt x="41" y="0"/>
                    </a:moveTo>
                    <a:cubicBezTo>
                      <a:pt x="41" y="0"/>
                      <a:pt x="40" y="0"/>
                      <a:pt x="40" y="0"/>
                    </a:cubicBezTo>
                    <a:cubicBezTo>
                      <a:pt x="40" y="0"/>
                      <a:pt x="20" y="36"/>
                      <a:pt x="0" y="88"/>
                    </a:cubicBezTo>
                    <a:cubicBezTo>
                      <a:pt x="24" y="80"/>
                      <a:pt x="64" y="58"/>
                      <a:pt x="41" y="0"/>
                    </a:cubicBezTo>
                    <a:close/>
                  </a:path>
                </a:pathLst>
              </a:custGeom>
              <a:solidFill>
                <a:sysClr val="window" lastClr="FFFFFF">
                  <a:lumMod val="9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dirty="0">
                  <a:ln>
                    <a:noFill/>
                  </a:ln>
                  <a:solidFill>
                    <a:prstClr val="black"/>
                  </a:solidFill>
                  <a:effectLst/>
                  <a:uLnTx/>
                  <a:uFillTx/>
                </a:endParaRPr>
              </a:p>
            </p:txBody>
          </p:sp>
        </p:grpSp>
        <p:sp>
          <p:nvSpPr>
            <p:cNvPr id="13" name="Freeform: Shape 22">
              <a:extLst>
                <a:ext uri="{FF2B5EF4-FFF2-40B4-BE49-F238E27FC236}">
                  <a16:creationId xmlns:a16="http://schemas.microsoft.com/office/drawing/2014/main" id="{F317AA21-DA93-4267-9F33-F00DA7DBD21C}"/>
                </a:ext>
              </a:extLst>
            </p:cNvPr>
            <p:cNvSpPr/>
            <p:nvPr/>
          </p:nvSpPr>
          <p:spPr>
            <a:xfrm>
              <a:off x="1937625" y="2024538"/>
              <a:ext cx="8313575" cy="625151"/>
            </a:xfrm>
            <a:custGeom>
              <a:avLst/>
              <a:gdLst>
                <a:gd name="connsiteX0" fmla="*/ 1001234 w 10349927"/>
                <a:gd name="connsiteY0" fmla="*/ 500959 h 669834"/>
                <a:gd name="connsiteX1" fmla="*/ 9314809 w 10349927"/>
                <a:gd name="connsiteY1" fmla="*/ 25098 h 669834"/>
                <a:gd name="connsiteX2" fmla="*/ 9314809 w 10349927"/>
                <a:gd name="connsiteY2" fmla="*/ 127735 h 669834"/>
                <a:gd name="connsiteX3" fmla="*/ 1066548 w 10349927"/>
                <a:gd name="connsiteY3" fmla="*/ 650249 h 669834"/>
                <a:gd name="connsiteX4" fmla="*/ 1001234 w 10349927"/>
                <a:gd name="connsiteY4" fmla="*/ 500959 h 669834"/>
                <a:gd name="connsiteX0" fmla="*/ 0 w 9348693"/>
                <a:gd name="connsiteY0" fmla="*/ 500959 h 650249"/>
                <a:gd name="connsiteX1" fmla="*/ 8313575 w 9348693"/>
                <a:gd name="connsiteY1" fmla="*/ 25098 h 650249"/>
                <a:gd name="connsiteX2" fmla="*/ 8313575 w 9348693"/>
                <a:gd name="connsiteY2" fmla="*/ 127735 h 650249"/>
                <a:gd name="connsiteX3" fmla="*/ 65314 w 9348693"/>
                <a:gd name="connsiteY3" fmla="*/ 650249 h 650249"/>
                <a:gd name="connsiteX4" fmla="*/ 0 w 9348693"/>
                <a:gd name="connsiteY4" fmla="*/ 500959 h 650249"/>
                <a:gd name="connsiteX0" fmla="*/ 0 w 8313575"/>
                <a:gd name="connsiteY0" fmla="*/ 475861 h 625151"/>
                <a:gd name="connsiteX1" fmla="*/ 8313575 w 8313575"/>
                <a:gd name="connsiteY1" fmla="*/ 0 h 625151"/>
                <a:gd name="connsiteX2" fmla="*/ 8313575 w 8313575"/>
                <a:gd name="connsiteY2" fmla="*/ 102637 h 625151"/>
                <a:gd name="connsiteX3" fmla="*/ 65314 w 8313575"/>
                <a:gd name="connsiteY3" fmla="*/ 625151 h 625151"/>
                <a:gd name="connsiteX4" fmla="*/ 0 w 8313575"/>
                <a:gd name="connsiteY4" fmla="*/ 475861 h 625151"/>
                <a:gd name="connsiteX0" fmla="*/ 0 w 8313575"/>
                <a:gd name="connsiteY0" fmla="*/ 475861 h 625151"/>
                <a:gd name="connsiteX1" fmla="*/ 8313575 w 8313575"/>
                <a:gd name="connsiteY1" fmla="*/ 0 h 625151"/>
                <a:gd name="connsiteX2" fmla="*/ 8313575 w 8313575"/>
                <a:gd name="connsiteY2" fmla="*/ 102637 h 625151"/>
                <a:gd name="connsiteX3" fmla="*/ 65314 w 8313575"/>
                <a:gd name="connsiteY3" fmla="*/ 625151 h 625151"/>
                <a:gd name="connsiteX4" fmla="*/ 0 w 8313575"/>
                <a:gd name="connsiteY4" fmla="*/ 475861 h 625151"/>
                <a:gd name="connsiteX0" fmla="*/ 0 w 8313575"/>
                <a:gd name="connsiteY0" fmla="*/ 475861 h 625151"/>
                <a:gd name="connsiteX1" fmla="*/ 8313575 w 8313575"/>
                <a:gd name="connsiteY1" fmla="*/ 0 h 625151"/>
                <a:gd name="connsiteX2" fmla="*/ 8313575 w 8313575"/>
                <a:gd name="connsiteY2" fmla="*/ 102637 h 625151"/>
                <a:gd name="connsiteX3" fmla="*/ 65314 w 8313575"/>
                <a:gd name="connsiteY3" fmla="*/ 625151 h 625151"/>
                <a:gd name="connsiteX4" fmla="*/ 0 w 8313575"/>
                <a:gd name="connsiteY4" fmla="*/ 475861 h 62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3575" h="625151">
                  <a:moveTo>
                    <a:pt x="0" y="475861"/>
                  </a:moveTo>
                  <a:lnTo>
                    <a:pt x="8313575" y="0"/>
                  </a:lnTo>
                  <a:lnTo>
                    <a:pt x="8313575" y="102637"/>
                  </a:lnTo>
                  <a:lnTo>
                    <a:pt x="65314" y="625151"/>
                  </a:lnTo>
                  <a:lnTo>
                    <a:pt x="0" y="475861"/>
                  </a:lnTo>
                  <a:close/>
                </a:path>
              </a:pathLst>
            </a:custGeom>
            <a:solidFill>
              <a:sysClr val="window" lastClr="FFFFFF">
                <a:lumMod val="65000"/>
              </a:sys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4" name="Freeform 15">
              <a:extLst>
                <a:ext uri="{FF2B5EF4-FFF2-40B4-BE49-F238E27FC236}">
                  <a16:creationId xmlns:a16="http://schemas.microsoft.com/office/drawing/2014/main" id="{63FD0F29-CF78-4518-BA1F-AB66F6F32B8D}"/>
                </a:ext>
              </a:extLst>
            </p:cNvPr>
            <p:cNvSpPr>
              <a:spLocks/>
            </p:cNvSpPr>
            <p:nvPr/>
          </p:nvSpPr>
          <p:spPr bwMode="auto">
            <a:xfrm>
              <a:off x="5543290" y="1641577"/>
              <a:ext cx="1388691" cy="2026892"/>
            </a:xfrm>
            <a:custGeom>
              <a:avLst/>
              <a:gdLst>
                <a:gd name="T0" fmla="*/ 578 w 590"/>
                <a:gd name="T1" fmla="*/ 208 h 865"/>
                <a:gd name="T2" fmla="*/ 525 w 590"/>
                <a:gd name="T3" fmla="*/ 159 h 865"/>
                <a:gd name="T4" fmla="*/ 464 w 590"/>
                <a:gd name="T5" fmla="*/ 118 h 865"/>
                <a:gd name="T6" fmla="*/ 459 w 590"/>
                <a:gd name="T7" fmla="*/ 115 h 865"/>
                <a:gd name="T8" fmla="*/ 426 w 590"/>
                <a:gd name="T9" fmla="*/ 102 h 865"/>
                <a:gd name="T10" fmla="*/ 365 w 590"/>
                <a:gd name="T11" fmla="*/ 74 h 865"/>
                <a:gd name="T12" fmla="*/ 315 w 590"/>
                <a:gd name="T13" fmla="*/ 52 h 865"/>
                <a:gd name="T14" fmla="*/ 300 w 590"/>
                <a:gd name="T15" fmla="*/ 49 h 865"/>
                <a:gd name="T16" fmla="*/ 171 w 590"/>
                <a:gd name="T17" fmla="*/ 35 h 865"/>
                <a:gd name="T18" fmla="*/ 154 w 590"/>
                <a:gd name="T19" fmla="*/ 29 h 865"/>
                <a:gd name="T20" fmla="*/ 25 w 590"/>
                <a:gd name="T21" fmla="*/ 119 h 865"/>
                <a:gd name="T22" fmla="*/ 5 w 590"/>
                <a:gd name="T23" fmla="*/ 379 h 865"/>
                <a:gd name="T24" fmla="*/ 77 w 590"/>
                <a:gd name="T25" fmla="*/ 649 h 865"/>
                <a:gd name="T26" fmla="*/ 99 w 590"/>
                <a:gd name="T27" fmla="*/ 862 h 865"/>
                <a:gd name="T28" fmla="*/ 483 w 590"/>
                <a:gd name="T29" fmla="*/ 865 h 865"/>
                <a:gd name="T30" fmla="*/ 518 w 590"/>
                <a:gd name="T31" fmla="*/ 633 h 865"/>
                <a:gd name="T32" fmla="*/ 569 w 590"/>
                <a:gd name="T33" fmla="*/ 442 h 865"/>
                <a:gd name="T34" fmla="*/ 583 w 590"/>
                <a:gd name="T35" fmla="*/ 324 h 865"/>
                <a:gd name="T36" fmla="*/ 578 w 590"/>
                <a:gd name="T37" fmla="*/ 208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0" h="865">
                  <a:moveTo>
                    <a:pt x="578" y="208"/>
                  </a:moveTo>
                  <a:cubicBezTo>
                    <a:pt x="568" y="181"/>
                    <a:pt x="550" y="166"/>
                    <a:pt x="525" y="159"/>
                  </a:cubicBezTo>
                  <a:cubicBezTo>
                    <a:pt x="501" y="151"/>
                    <a:pt x="485" y="132"/>
                    <a:pt x="464" y="118"/>
                  </a:cubicBezTo>
                  <a:cubicBezTo>
                    <a:pt x="462" y="117"/>
                    <a:pt x="461" y="116"/>
                    <a:pt x="459" y="115"/>
                  </a:cubicBezTo>
                  <a:cubicBezTo>
                    <a:pt x="449" y="109"/>
                    <a:pt x="439" y="104"/>
                    <a:pt x="426" y="102"/>
                  </a:cubicBezTo>
                  <a:cubicBezTo>
                    <a:pt x="398" y="97"/>
                    <a:pt x="384" y="85"/>
                    <a:pt x="365" y="74"/>
                  </a:cubicBezTo>
                  <a:cubicBezTo>
                    <a:pt x="353" y="66"/>
                    <a:pt x="338" y="58"/>
                    <a:pt x="315" y="52"/>
                  </a:cubicBezTo>
                  <a:cubicBezTo>
                    <a:pt x="310" y="51"/>
                    <a:pt x="305" y="49"/>
                    <a:pt x="300" y="49"/>
                  </a:cubicBezTo>
                  <a:cubicBezTo>
                    <a:pt x="251" y="40"/>
                    <a:pt x="240" y="61"/>
                    <a:pt x="171" y="35"/>
                  </a:cubicBezTo>
                  <a:cubicBezTo>
                    <a:pt x="165" y="33"/>
                    <a:pt x="159" y="31"/>
                    <a:pt x="154" y="29"/>
                  </a:cubicBezTo>
                  <a:cubicBezTo>
                    <a:pt x="58" y="0"/>
                    <a:pt x="23" y="61"/>
                    <a:pt x="25" y="119"/>
                  </a:cubicBezTo>
                  <a:cubicBezTo>
                    <a:pt x="28" y="180"/>
                    <a:pt x="10" y="244"/>
                    <a:pt x="5" y="379"/>
                  </a:cubicBezTo>
                  <a:cubicBezTo>
                    <a:pt x="0" y="514"/>
                    <a:pt x="56" y="586"/>
                    <a:pt x="77" y="649"/>
                  </a:cubicBezTo>
                  <a:cubicBezTo>
                    <a:pt x="99" y="713"/>
                    <a:pt x="99" y="862"/>
                    <a:pt x="99" y="862"/>
                  </a:cubicBezTo>
                  <a:cubicBezTo>
                    <a:pt x="483" y="865"/>
                    <a:pt x="483" y="865"/>
                    <a:pt x="483" y="865"/>
                  </a:cubicBezTo>
                  <a:cubicBezTo>
                    <a:pt x="483" y="800"/>
                    <a:pt x="488" y="679"/>
                    <a:pt x="518" y="633"/>
                  </a:cubicBezTo>
                  <a:cubicBezTo>
                    <a:pt x="549" y="587"/>
                    <a:pt x="564" y="486"/>
                    <a:pt x="569" y="442"/>
                  </a:cubicBezTo>
                  <a:cubicBezTo>
                    <a:pt x="575" y="397"/>
                    <a:pt x="573" y="398"/>
                    <a:pt x="583" y="324"/>
                  </a:cubicBezTo>
                  <a:cubicBezTo>
                    <a:pt x="590" y="272"/>
                    <a:pt x="588" y="235"/>
                    <a:pt x="578" y="208"/>
                  </a:cubicBezTo>
                  <a:close/>
                </a:path>
              </a:pathLst>
            </a:custGeom>
            <a:solidFill>
              <a:srgbClr val="F6C798"/>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nvGrpSpPr>
            <p:cNvPr id="15" name="Group 25">
              <a:extLst>
                <a:ext uri="{FF2B5EF4-FFF2-40B4-BE49-F238E27FC236}">
                  <a16:creationId xmlns:a16="http://schemas.microsoft.com/office/drawing/2014/main" id="{4975A2B3-95A8-4866-AA5E-A7164DD6BB76}"/>
                </a:ext>
              </a:extLst>
            </p:cNvPr>
            <p:cNvGrpSpPr/>
            <p:nvPr/>
          </p:nvGrpSpPr>
          <p:grpSpPr>
            <a:xfrm>
              <a:off x="5906503" y="1709178"/>
              <a:ext cx="996833" cy="419357"/>
              <a:chOff x="5906503" y="2344473"/>
              <a:chExt cx="996833" cy="419357"/>
            </a:xfrm>
            <a:solidFill>
              <a:srgbClr val="F6C798"/>
            </a:solidFill>
          </p:grpSpPr>
          <p:sp>
            <p:nvSpPr>
              <p:cNvPr id="260" name="Freeform 11">
                <a:extLst>
                  <a:ext uri="{FF2B5EF4-FFF2-40B4-BE49-F238E27FC236}">
                    <a16:creationId xmlns:a16="http://schemas.microsoft.com/office/drawing/2014/main" id="{08F2DF79-0BB9-4B53-AD59-50ED755495DF}"/>
                  </a:ext>
                </a:extLst>
              </p:cNvPr>
              <p:cNvSpPr>
                <a:spLocks/>
              </p:cNvSpPr>
              <p:nvPr/>
            </p:nvSpPr>
            <p:spPr bwMode="auto">
              <a:xfrm>
                <a:off x="6635222" y="2553006"/>
                <a:ext cx="268114" cy="210824"/>
              </a:xfrm>
              <a:custGeom>
                <a:avLst/>
                <a:gdLst>
                  <a:gd name="T0" fmla="*/ 45 w 114"/>
                  <a:gd name="T1" fmla="*/ 39 h 90"/>
                  <a:gd name="T2" fmla="*/ 114 w 114"/>
                  <a:gd name="T3" fmla="*/ 90 h 90"/>
                  <a:gd name="T4" fmla="*/ 61 w 114"/>
                  <a:gd name="T5" fmla="*/ 41 h 90"/>
                  <a:gd name="T6" fmla="*/ 0 w 114"/>
                  <a:gd name="T7" fmla="*/ 0 h 90"/>
                  <a:gd name="T8" fmla="*/ 45 w 114"/>
                  <a:gd name="T9" fmla="*/ 39 h 90"/>
                </a:gdLst>
                <a:ahLst/>
                <a:cxnLst>
                  <a:cxn ang="0">
                    <a:pos x="T0" y="T1"/>
                  </a:cxn>
                  <a:cxn ang="0">
                    <a:pos x="T2" y="T3"/>
                  </a:cxn>
                  <a:cxn ang="0">
                    <a:pos x="T4" y="T5"/>
                  </a:cxn>
                  <a:cxn ang="0">
                    <a:pos x="T6" y="T7"/>
                  </a:cxn>
                  <a:cxn ang="0">
                    <a:pos x="T8" y="T9"/>
                  </a:cxn>
                </a:cxnLst>
                <a:rect l="0" t="0" r="r" b="b"/>
                <a:pathLst>
                  <a:path w="114" h="90">
                    <a:moveTo>
                      <a:pt x="45" y="39"/>
                    </a:moveTo>
                    <a:cubicBezTo>
                      <a:pt x="64" y="50"/>
                      <a:pt x="95" y="44"/>
                      <a:pt x="114" y="90"/>
                    </a:cubicBezTo>
                    <a:cubicBezTo>
                      <a:pt x="104" y="63"/>
                      <a:pt x="86" y="48"/>
                      <a:pt x="61" y="41"/>
                    </a:cubicBezTo>
                    <a:cubicBezTo>
                      <a:pt x="37" y="33"/>
                      <a:pt x="21" y="14"/>
                      <a:pt x="0" y="0"/>
                    </a:cubicBezTo>
                    <a:cubicBezTo>
                      <a:pt x="14" y="11"/>
                      <a:pt x="26" y="28"/>
                      <a:pt x="45"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61" name="Freeform 12">
                <a:extLst>
                  <a:ext uri="{FF2B5EF4-FFF2-40B4-BE49-F238E27FC236}">
                    <a16:creationId xmlns:a16="http://schemas.microsoft.com/office/drawing/2014/main" id="{231DDB57-BE7B-4969-B939-ABC552639F5E}"/>
                  </a:ext>
                </a:extLst>
              </p:cNvPr>
              <p:cNvSpPr>
                <a:spLocks/>
              </p:cNvSpPr>
              <p:nvPr/>
            </p:nvSpPr>
            <p:spPr bwMode="auto">
              <a:xfrm>
                <a:off x="6402628" y="2449885"/>
                <a:ext cx="221137" cy="96246"/>
              </a:xfrm>
              <a:custGeom>
                <a:avLst/>
                <a:gdLst>
                  <a:gd name="T0" fmla="*/ 94 w 94"/>
                  <a:gd name="T1" fmla="*/ 41 h 41"/>
                  <a:gd name="T2" fmla="*/ 61 w 94"/>
                  <a:gd name="T3" fmla="*/ 28 h 41"/>
                  <a:gd name="T4" fmla="*/ 0 w 94"/>
                  <a:gd name="T5" fmla="*/ 0 h 41"/>
                  <a:gd name="T6" fmla="*/ 45 w 94"/>
                  <a:gd name="T7" fmla="*/ 29 h 41"/>
                  <a:gd name="T8" fmla="*/ 94 w 94"/>
                  <a:gd name="T9" fmla="*/ 41 h 41"/>
                </a:gdLst>
                <a:ahLst/>
                <a:cxnLst>
                  <a:cxn ang="0">
                    <a:pos x="T0" y="T1"/>
                  </a:cxn>
                  <a:cxn ang="0">
                    <a:pos x="T2" y="T3"/>
                  </a:cxn>
                  <a:cxn ang="0">
                    <a:pos x="T4" y="T5"/>
                  </a:cxn>
                  <a:cxn ang="0">
                    <a:pos x="T6" y="T7"/>
                  </a:cxn>
                  <a:cxn ang="0">
                    <a:pos x="T8" y="T9"/>
                  </a:cxn>
                </a:cxnLst>
                <a:rect l="0" t="0" r="r" b="b"/>
                <a:pathLst>
                  <a:path w="94" h="41">
                    <a:moveTo>
                      <a:pt x="94" y="41"/>
                    </a:moveTo>
                    <a:cubicBezTo>
                      <a:pt x="84" y="35"/>
                      <a:pt x="74" y="30"/>
                      <a:pt x="61" y="28"/>
                    </a:cubicBezTo>
                    <a:cubicBezTo>
                      <a:pt x="33" y="23"/>
                      <a:pt x="19" y="11"/>
                      <a:pt x="0" y="0"/>
                    </a:cubicBezTo>
                    <a:cubicBezTo>
                      <a:pt x="13" y="8"/>
                      <a:pt x="22" y="23"/>
                      <a:pt x="45" y="29"/>
                    </a:cubicBezTo>
                    <a:cubicBezTo>
                      <a:pt x="65" y="34"/>
                      <a:pt x="81" y="34"/>
                      <a:pt x="94"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62" name="Freeform 16">
                <a:extLst>
                  <a:ext uri="{FF2B5EF4-FFF2-40B4-BE49-F238E27FC236}">
                    <a16:creationId xmlns:a16="http://schemas.microsoft.com/office/drawing/2014/main" id="{52E88B43-44A6-4CF8-8C07-BA17BC84A7CE}"/>
                  </a:ext>
                </a:extLst>
              </p:cNvPr>
              <p:cNvSpPr>
                <a:spLocks/>
              </p:cNvSpPr>
              <p:nvPr/>
            </p:nvSpPr>
            <p:spPr bwMode="auto">
              <a:xfrm>
                <a:off x="5906503" y="2344473"/>
                <a:ext cx="342590" cy="75622"/>
              </a:xfrm>
              <a:custGeom>
                <a:avLst/>
                <a:gdLst>
                  <a:gd name="T0" fmla="*/ 105 w 146"/>
                  <a:gd name="T1" fmla="*/ 21 h 32"/>
                  <a:gd name="T2" fmla="*/ 146 w 146"/>
                  <a:gd name="T3" fmla="*/ 20 h 32"/>
                  <a:gd name="T4" fmla="*/ 17 w 146"/>
                  <a:gd name="T5" fmla="*/ 6 h 32"/>
                  <a:gd name="T6" fmla="*/ 0 w 146"/>
                  <a:gd name="T7" fmla="*/ 0 h 32"/>
                  <a:gd name="T8" fmla="*/ 105 w 146"/>
                  <a:gd name="T9" fmla="*/ 21 h 32"/>
                </a:gdLst>
                <a:ahLst/>
                <a:cxnLst>
                  <a:cxn ang="0">
                    <a:pos x="T0" y="T1"/>
                  </a:cxn>
                  <a:cxn ang="0">
                    <a:pos x="T2" y="T3"/>
                  </a:cxn>
                  <a:cxn ang="0">
                    <a:pos x="T4" y="T5"/>
                  </a:cxn>
                  <a:cxn ang="0">
                    <a:pos x="T6" y="T7"/>
                  </a:cxn>
                  <a:cxn ang="0">
                    <a:pos x="T8" y="T9"/>
                  </a:cxn>
                </a:cxnLst>
                <a:rect l="0" t="0" r="r" b="b"/>
                <a:pathLst>
                  <a:path w="146" h="32">
                    <a:moveTo>
                      <a:pt x="105" y="21"/>
                    </a:moveTo>
                    <a:cubicBezTo>
                      <a:pt x="120" y="18"/>
                      <a:pt x="134" y="18"/>
                      <a:pt x="146" y="20"/>
                    </a:cubicBezTo>
                    <a:cubicBezTo>
                      <a:pt x="97" y="11"/>
                      <a:pt x="86" y="32"/>
                      <a:pt x="17" y="6"/>
                    </a:cubicBezTo>
                    <a:cubicBezTo>
                      <a:pt x="11" y="4"/>
                      <a:pt x="5" y="2"/>
                      <a:pt x="0" y="0"/>
                    </a:cubicBezTo>
                    <a:cubicBezTo>
                      <a:pt x="32" y="11"/>
                      <a:pt x="52" y="32"/>
                      <a:pt x="105"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sp>
          <p:nvSpPr>
            <p:cNvPr id="16" name="Freeform 18">
              <a:extLst>
                <a:ext uri="{FF2B5EF4-FFF2-40B4-BE49-F238E27FC236}">
                  <a16:creationId xmlns:a16="http://schemas.microsoft.com/office/drawing/2014/main" id="{C4CDC138-7023-4F74-A93D-20D1F9ACF503}"/>
                </a:ext>
              </a:extLst>
            </p:cNvPr>
            <p:cNvSpPr>
              <a:spLocks/>
            </p:cNvSpPr>
            <p:nvPr/>
          </p:nvSpPr>
          <p:spPr bwMode="auto">
            <a:xfrm>
              <a:off x="5677325" y="3259606"/>
              <a:ext cx="1111434" cy="509403"/>
            </a:xfrm>
            <a:custGeom>
              <a:avLst/>
              <a:gdLst>
                <a:gd name="T0" fmla="*/ 0 w 982"/>
                <a:gd name="T1" fmla="*/ 313 h 395"/>
                <a:gd name="T2" fmla="*/ 12 w 982"/>
                <a:gd name="T3" fmla="*/ 10 h 395"/>
                <a:gd name="T4" fmla="*/ 982 w 982"/>
                <a:gd name="T5" fmla="*/ 0 h 395"/>
                <a:gd name="T6" fmla="*/ 965 w 982"/>
                <a:gd name="T7" fmla="*/ 395 h 395"/>
                <a:gd name="T8" fmla="*/ 0 w 982"/>
                <a:gd name="T9" fmla="*/ 313 h 395"/>
                <a:gd name="connsiteX0" fmla="*/ 83 w 9878"/>
                <a:gd name="connsiteY0" fmla="*/ 9625 h 10000"/>
                <a:gd name="connsiteX1" fmla="*/ 0 w 9878"/>
                <a:gd name="connsiteY1" fmla="*/ 253 h 10000"/>
                <a:gd name="connsiteX2" fmla="*/ 9878 w 9878"/>
                <a:gd name="connsiteY2" fmla="*/ 0 h 10000"/>
                <a:gd name="connsiteX3" fmla="*/ 9705 w 9878"/>
                <a:gd name="connsiteY3" fmla="*/ 10000 h 10000"/>
                <a:gd name="connsiteX4" fmla="*/ 83 w 9878"/>
                <a:gd name="connsiteY4" fmla="*/ 9625 h 10000"/>
                <a:gd name="connsiteX0" fmla="*/ 84 w 10000"/>
                <a:gd name="connsiteY0" fmla="*/ 9625 h 10131"/>
                <a:gd name="connsiteX1" fmla="*/ 0 w 10000"/>
                <a:gd name="connsiteY1" fmla="*/ 253 h 10131"/>
                <a:gd name="connsiteX2" fmla="*/ 10000 w 10000"/>
                <a:gd name="connsiteY2" fmla="*/ 0 h 10131"/>
                <a:gd name="connsiteX3" fmla="*/ 9914 w 10000"/>
                <a:gd name="connsiteY3" fmla="*/ 10131 h 10131"/>
                <a:gd name="connsiteX4" fmla="*/ 84 w 10000"/>
                <a:gd name="connsiteY4" fmla="*/ 9625 h 10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31">
                  <a:moveTo>
                    <a:pt x="84" y="9625"/>
                  </a:moveTo>
                  <a:lnTo>
                    <a:pt x="0" y="253"/>
                  </a:lnTo>
                  <a:lnTo>
                    <a:pt x="10000" y="0"/>
                  </a:lnTo>
                  <a:cubicBezTo>
                    <a:pt x="9941" y="3333"/>
                    <a:pt x="9973" y="6798"/>
                    <a:pt x="9914" y="10131"/>
                  </a:cubicBezTo>
                  <a:lnTo>
                    <a:pt x="84" y="9625"/>
                  </a:lnTo>
                  <a:close/>
                </a:path>
              </a:pathLst>
            </a:custGeom>
            <a:solidFill>
              <a:sysClr val="window" lastClr="FFFFFF">
                <a:lumMod val="9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7" name="Freeform 19">
              <a:extLst>
                <a:ext uri="{FF2B5EF4-FFF2-40B4-BE49-F238E27FC236}">
                  <a16:creationId xmlns:a16="http://schemas.microsoft.com/office/drawing/2014/main" id="{E49BE1B7-A761-4AD1-AFC3-9E4DAB49255B}"/>
                </a:ext>
              </a:extLst>
            </p:cNvPr>
            <p:cNvSpPr>
              <a:spLocks/>
            </p:cNvSpPr>
            <p:nvPr/>
          </p:nvSpPr>
          <p:spPr bwMode="auto">
            <a:xfrm>
              <a:off x="5558185" y="3429000"/>
              <a:ext cx="1333693" cy="4191761"/>
            </a:xfrm>
            <a:custGeom>
              <a:avLst/>
              <a:gdLst>
                <a:gd name="T0" fmla="*/ 22 w 1164"/>
                <a:gd name="T1" fmla="*/ 0 h 986"/>
                <a:gd name="T2" fmla="*/ 1164 w 1164"/>
                <a:gd name="T3" fmla="*/ 0 h 986"/>
                <a:gd name="T4" fmla="*/ 1164 w 1164"/>
                <a:gd name="T5" fmla="*/ 986 h 986"/>
                <a:gd name="T6" fmla="*/ 0 w 1164"/>
                <a:gd name="T7" fmla="*/ 986 h 986"/>
                <a:gd name="T8" fmla="*/ 22 w 1164"/>
                <a:gd name="T9" fmla="*/ 0 h 986"/>
              </a:gdLst>
              <a:ahLst/>
              <a:cxnLst>
                <a:cxn ang="0">
                  <a:pos x="T0" y="T1"/>
                </a:cxn>
                <a:cxn ang="0">
                  <a:pos x="T2" y="T3"/>
                </a:cxn>
                <a:cxn ang="0">
                  <a:pos x="T4" y="T5"/>
                </a:cxn>
                <a:cxn ang="0">
                  <a:pos x="T6" y="T7"/>
                </a:cxn>
                <a:cxn ang="0">
                  <a:pos x="T8" y="T9"/>
                </a:cxn>
              </a:cxnLst>
              <a:rect l="0" t="0" r="r" b="b"/>
              <a:pathLst>
                <a:path w="1164" h="986">
                  <a:moveTo>
                    <a:pt x="22" y="0"/>
                  </a:moveTo>
                  <a:lnTo>
                    <a:pt x="1164" y="0"/>
                  </a:lnTo>
                  <a:lnTo>
                    <a:pt x="1164" y="986"/>
                  </a:lnTo>
                  <a:lnTo>
                    <a:pt x="0" y="986"/>
                  </a:lnTo>
                  <a:lnTo>
                    <a:pt x="22" y="0"/>
                  </a:lnTo>
                  <a:close/>
                </a:path>
              </a:pathLst>
            </a:custGeom>
            <a:solidFill>
              <a:srgbClr val="3081AC">
                <a:lumMod val="5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8" name="Oval 259">
              <a:extLst>
                <a:ext uri="{FF2B5EF4-FFF2-40B4-BE49-F238E27FC236}">
                  <a16:creationId xmlns:a16="http://schemas.microsoft.com/office/drawing/2014/main" id="{48F30B9C-740D-4FE5-834D-07E8AEDE55B9}"/>
                </a:ext>
              </a:extLst>
            </p:cNvPr>
            <p:cNvSpPr/>
            <p:nvPr/>
          </p:nvSpPr>
          <p:spPr>
            <a:xfrm>
              <a:off x="9744182" y="1923051"/>
              <a:ext cx="350982" cy="350982"/>
            </a:xfrm>
            <a:prstGeom prst="ellipse">
              <a:avLst/>
            </a:prstGeom>
            <a:solidFill>
              <a:sysClr val="window" lastClr="FFFFFF">
                <a:lumMod val="50000"/>
              </a:sys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9" name="Oval 265">
              <a:extLst>
                <a:ext uri="{FF2B5EF4-FFF2-40B4-BE49-F238E27FC236}">
                  <a16:creationId xmlns:a16="http://schemas.microsoft.com/office/drawing/2014/main" id="{CE0544BF-B0C0-4014-B37F-7B2CFC38DE31}"/>
                </a:ext>
              </a:extLst>
            </p:cNvPr>
            <p:cNvSpPr/>
            <p:nvPr/>
          </p:nvSpPr>
          <p:spPr>
            <a:xfrm>
              <a:off x="2124182" y="2366397"/>
              <a:ext cx="350982" cy="350982"/>
            </a:xfrm>
            <a:prstGeom prst="ellipse">
              <a:avLst/>
            </a:prstGeom>
            <a:solidFill>
              <a:sysClr val="window" lastClr="FFFFFF">
                <a:lumMod val="50000"/>
              </a:sys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grpSp>
          <p:nvGrpSpPr>
            <p:cNvPr id="20" name="Group 266">
              <a:extLst>
                <a:ext uri="{FF2B5EF4-FFF2-40B4-BE49-F238E27FC236}">
                  <a16:creationId xmlns:a16="http://schemas.microsoft.com/office/drawing/2014/main" id="{8E73925A-AB86-438E-856D-E866F02046C7}"/>
                </a:ext>
              </a:extLst>
            </p:cNvPr>
            <p:cNvGrpSpPr/>
            <p:nvPr/>
          </p:nvGrpSpPr>
          <p:grpSpPr>
            <a:xfrm>
              <a:off x="8398668" y="2181796"/>
              <a:ext cx="3071736" cy="3045430"/>
              <a:chOff x="8398668" y="2181796"/>
              <a:chExt cx="3071736" cy="3045430"/>
            </a:xfrm>
          </p:grpSpPr>
          <p:grpSp>
            <p:nvGrpSpPr>
              <p:cNvPr id="25" name="Group 26">
                <a:extLst>
                  <a:ext uri="{FF2B5EF4-FFF2-40B4-BE49-F238E27FC236}">
                    <a16:creationId xmlns:a16="http://schemas.microsoft.com/office/drawing/2014/main" id="{72F4680A-B805-4C6C-963A-0212ED72968C}"/>
                  </a:ext>
                </a:extLst>
              </p:cNvPr>
              <p:cNvGrpSpPr/>
              <p:nvPr/>
            </p:nvGrpSpPr>
            <p:grpSpPr>
              <a:xfrm>
                <a:off x="8767562" y="4133576"/>
                <a:ext cx="2123584" cy="1009461"/>
                <a:chOff x="3914658" y="3824248"/>
                <a:chExt cx="3008213" cy="1429976"/>
              </a:xfrm>
            </p:grpSpPr>
            <p:grpSp>
              <p:nvGrpSpPr>
                <p:cNvPr id="30" name="Group 27">
                  <a:extLst>
                    <a:ext uri="{FF2B5EF4-FFF2-40B4-BE49-F238E27FC236}">
                      <a16:creationId xmlns:a16="http://schemas.microsoft.com/office/drawing/2014/main" id="{56736E7B-AB9C-4DB2-8DC5-DAE9353D7030}"/>
                    </a:ext>
                  </a:extLst>
                </p:cNvPr>
                <p:cNvGrpSpPr/>
                <p:nvPr/>
              </p:nvGrpSpPr>
              <p:grpSpPr>
                <a:xfrm>
                  <a:off x="4559083" y="3824248"/>
                  <a:ext cx="2363788" cy="1393793"/>
                  <a:chOff x="7004598" y="3818218"/>
                  <a:chExt cx="4393670" cy="2590701"/>
                </a:xfrm>
              </p:grpSpPr>
              <p:grpSp>
                <p:nvGrpSpPr>
                  <p:cNvPr id="98" name="Group 95">
                    <a:extLst>
                      <a:ext uri="{FF2B5EF4-FFF2-40B4-BE49-F238E27FC236}">
                        <a16:creationId xmlns:a16="http://schemas.microsoft.com/office/drawing/2014/main" id="{547FC1C6-F2C8-4E06-B45E-5C4076D8254E}"/>
                      </a:ext>
                    </a:extLst>
                  </p:cNvPr>
                  <p:cNvGrpSpPr/>
                  <p:nvPr/>
                </p:nvGrpSpPr>
                <p:grpSpPr>
                  <a:xfrm rot="5400000">
                    <a:off x="7743033" y="4585968"/>
                    <a:ext cx="1038019" cy="2445718"/>
                    <a:chOff x="4868862" y="1643062"/>
                    <a:chExt cx="788988" cy="1858963"/>
                  </a:xfrm>
                </p:grpSpPr>
                <p:sp>
                  <p:nvSpPr>
                    <p:cNvPr id="251" name="Rectangle 17">
                      <a:extLst>
                        <a:ext uri="{FF2B5EF4-FFF2-40B4-BE49-F238E27FC236}">
                          <a16:creationId xmlns:a16="http://schemas.microsoft.com/office/drawing/2014/main" id="{1ADDCE4F-7F68-4608-AE2C-6258460131B8}"/>
                        </a:ext>
                      </a:extLst>
                    </p:cNvPr>
                    <p:cNvSpPr>
                      <a:spLocks noChangeArrowheads="1"/>
                    </p:cNvSpPr>
                    <p:nvPr/>
                  </p:nvSpPr>
                  <p:spPr bwMode="auto">
                    <a:xfrm>
                      <a:off x="4868862" y="1643062"/>
                      <a:ext cx="777875" cy="1858963"/>
                    </a:xfrm>
                    <a:prstGeom prst="rect">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52" name="Freeform 18">
                      <a:extLst>
                        <a:ext uri="{FF2B5EF4-FFF2-40B4-BE49-F238E27FC236}">
                          <a16:creationId xmlns:a16="http://schemas.microsoft.com/office/drawing/2014/main" id="{53327323-1CE0-4B55-86BB-5E012CF3FF8C}"/>
                        </a:ext>
                      </a:extLst>
                    </p:cNvPr>
                    <p:cNvSpPr>
                      <a:spLocks/>
                    </p:cNvSpPr>
                    <p:nvPr/>
                  </p:nvSpPr>
                  <p:spPr bwMode="auto">
                    <a:xfrm>
                      <a:off x="4953000" y="1719263"/>
                      <a:ext cx="617538" cy="1693863"/>
                    </a:xfrm>
                    <a:custGeom>
                      <a:avLst/>
                      <a:gdLst>
                        <a:gd name="T0" fmla="*/ 233 w 287"/>
                        <a:gd name="T1" fmla="*/ 0 h 787"/>
                        <a:gd name="T2" fmla="*/ 73 w 287"/>
                        <a:gd name="T3" fmla="*/ 0 h 787"/>
                        <a:gd name="T4" fmla="*/ 0 w 287"/>
                        <a:gd name="T5" fmla="*/ 76 h 787"/>
                        <a:gd name="T6" fmla="*/ 0 w 287"/>
                        <a:gd name="T7" fmla="*/ 715 h 787"/>
                        <a:gd name="T8" fmla="*/ 73 w 287"/>
                        <a:gd name="T9" fmla="*/ 787 h 787"/>
                        <a:gd name="T10" fmla="*/ 233 w 287"/>
                        <a:gd name="T11" fmla="*/ 787 h 787"/>
                        <a:gd name="T12" fmla="*/ 287 w 287"/>
                        <a:gd name="T13" fmla="*/ 719 h 787"/>
                        <a:gd name="T14" fmla="*/ 287 w 287"/>
                        <a:gd name="T15" fmla="*/ 70 h 787"/>
                        <a:gd name="T16" fmla="*/ 233 w 287"/>
                        <a:gd name="T17"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787">
                          <a:moveTo>
                            <a:pt x="233" y="0"/>
                          </a:moveTo>
                          <a:cubicBezTo>
                            <a:pt x="73" y="0"/>
                            <a:pt x="73" y="0"/>
                            <a:pt x="73" y="0"/>
                          </a:cubicBezTo>
                          <a:cubicBezTo>
                            <a:pt x="72" y="41"/>
                            <a:pt x="40" y="73"/>
                            <a:pt x="0" y="76"/>
                          </a:cubicBezTo>
                          <a:cubicBezTo>
                            <a:pt x="0" y="715"/>
                            <a:pt x="0" y="715"/>
                            <a:pt x="0" y="715"/>
                          </a:cubicBezTo>
                          <a:cubicBezTo>
                            <a:pt x="39" y="718"/>
                            <a:pt x="69" y="748"/>
                            <a:pt x="73" y="787"/>
                          </a:cubicBezTo>
                          <a:cubicBezTo>
                            <a:pt x="233" y="787"/>
                            <a:pt x="233" y="787"/>
                            <a:pt x="233" y="787"/>
                          </a:cubicBezTo>
                          <a:cubicBezTo>
                            <a:pt x="236" y="755"/>
                            <a:pt x="258" y="728"/>
                            <a:pt x="287" y="719"/>
                          </a:cubicBezTo>
                          <a:cubicBezTo>
                            <a:pt x="287" y="70"/>
                            <a:pt x="287" y="70"/>
                            <a:pt x="287" y="70"/>
                          </a:cubicBezTo>
                          <a:cubicBezTo>
                            <a:pt x="257" y="60"/>
                            <a:pt x="235" y="33"/>
                            <a:pt x="233" y="0"/>
                          </a:cubicBezTo>
                          <a:close/>
                        </a:path>
                      </a:pathLst>
                    </a:custGeom>
                    <a:solidFill>
                      <a:srgbClr val="C4E9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53" name="Oval 19">
                      <a:extLst>
                        <a:ext uri="{FF2B5EF4-FFF2-40B4-BE49-F238E27FC236}">
                          <a16:creationId xmlns:a16="http://schemas.microsoft.com/office/drawing/2014/main" id="{590BAC66-B4BA-4D93-B2AC-ED88A04DD23A}"/>
                        </a:ext>
                      </a:extLst>
                    </p:cNvPr>
                    <p:cNvSpPr>
                      <a:spLocks noChangeArrowheads="1"/>
                    </p:cNvSpPr>
                    <p:nvPr/>
                  </p:nvSpPr>
                  <p:spPr bwMode="auto">
                    <a:xfrm>
                      <a:off x="5184775" y="2030413"/>
                      <a:ext cx="153988" cy="152400"/>
                    </a:xfrm>
                    <a:prstGeom prst="ellipse">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54" name="Oval 20">
                      <a:extLst>
                        <a:ext uri="{FF2B5EF4-FFF2-40B4-BE49-F238E27FC236}">
                          <a16:creationId xmlns:a16="http://schemas.microsoft.com/office/drawing/2014/main" id="{CC7A68B4-C64B-4D9A-8460-6278F509D7A8}"/>
                        </a:ext>
                      </a:extLst>
                    </p:cNvPr>
                    <p:cNvSpPr>
                      <a:spLocks noChangeArrowheads="1"/>
                    </p:cNvSpPr>
                    <p:nvPr/>
                  </p:nvSpPr>
                  <p:spPr bwMode="auto">
                    <a:xfrm>
                      <a:off x="5184775" y="2952750"/>
                      <a:ext cx="153988" cy="152400"/>
                    </a:xfrm>
                    <a:prstGeom prst="ellipse">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55" name="Oval 21">
                      <a:extLst>
                        <a:ext uri="{FF2B5EF4-FFF2-40B4-BE49-F238E27FC236}">
                          <a16:creationId xmlns:a16="http://schemas.microsoft.com/office/drawing/2014/main" id="{D5776CBC-43CC-4BC7-8074-1F2BD95017A7}"/>
                        </a:ext>
                      </a:extLst>
                    </p:cNvPr>
                    <p:cNvSpPr>
                      <a:spLocks noChangeArrowheads="1"/>
                    </p:cNvSpPr>
                    <p:nvPr/>
                  </p:nvSpPr>
                  <p:spPr bwMode="auto">
                    <a:xfrm>
                      <a:off x="5032375" y="2371725"/>
                      <a:ext cx="458788" cy="363538"/>
                    </a:xfrm>
                    <a:prstGeom prst="ellipse">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56" name="Rectangle 22">
                      <a:extLst>
                        <a:ext uri="{FF2B5EF4-FFF2-40B4-BE49-F238E27FC236}">
                          <a16:creationId xmlns:a16="http://schemas.microsoft.com/office/drawing/2014/main" id="{8DF519FE-7817-426D-86B6-85E59FEF8792}"/>
                        </a:ext>
                      </a:extLst>
                    </p:cNvPr>
                    <p:cNvSpPr>
                      <a:spLocks noChangeArrowheads="1"/>
                    </p:cNvSpPr>
                    <p:nvPr/>
                  </p:nvSpPr>
                  <p:spPr bwMode="auto">
                    <a:xfrm>
                      <a:off x="4868862" y="2613025"/>
                      <a:ext cx="788988" cy="315913"/>
                    </a:xfrm>
                    <a:prstGeom prst="rect">
                      <a:avLst/>
                    </a:prstGeom>
                    <a:solidFill>
                      <a:srgbClr val="F1EE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57" name="Rectangle 23">
                      <a:extLst>
                        <a:ext uri="{FF2B5EF4-FFF2-40B4-BE49-F238E27FC236}">
                          <a16:creationId xmlns:a16="http://schemas.microsoft.com/office/drawing/2014/main" id="{5770EFDC-BEC6-4DB0-81AF-709053848C25}"/>
                        </a:ext>
                      </a:extLst>
                    </p:cNvPr>
                    <p:cNvSpPr>
                      <a:spLocks noChangeArrowheads="1"/>
                    </p:cNvSpPr>
                    <p:nvPr/>
                  </p:nvSpPr>
                  <p:spPr bwMode="auto">
                    <a:xfrm>
                      <a:off x="4868862" y="2644775"/>
                      <a:ext cx="788988" cy="252413"/>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58" name="Rectangle 24">
                      <a:extLst>
                        <a:ext uri="{FF2B5EF4-FFF2-40B4-BE49-F238E27FC236}">
                          <a16:creationId xmlns:a16="http://schemas.microsoft.com/office/drawing/2014/main" id="{D987F2FF-BA35-45CB-AD67-506BBFC2F039}"/>
                        </a:ext>
                      </a:extLst>
                    </p:cNvPr>
                    <p:cNvSpPr>
                      <a:spLocks noChangeArrowheads="1"/>
                    </p:cNvSpPr>
                    <p:nvPr/>
                  </p:nvSpPr>
                  <p:spPr bwMode="auto">
                    <a:xfrm>
                      <a:off x="4868862" y="2613025"/>
                      <a:ext cx="788988" cy="315913"/>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59" name="Rectangle 25">
                      <a:extLst>
                        <a:ext uri="{FF2B5EF4-FFF2-40B4-BE49-F238E27FC236}">
                          <a16:creationId xmlns:a16="http://schemas.microsoft.com/office/drawing/2014/main" id="{E6C2675F-A61D-489B-A338-6BCCE0CDF18B}"/>
                        </a:ext>
                      </a:extLst>
                    </p:cNvPr>
                    <p:cNvSpPr>
                      <a:spLocks noChangeArrowheads="1"/>
                    </p:cNvSpPr>
                    <p:nvPr/>
                  </p:nvSpPr>
                  <p:spPr bwMode="auto">
                    <a:xfrm>
                      <a:off x="4868862" y="2644775"/>
                      <a:ext cx="788988" cy="252413"/>
                    </a:xfrm>
                    <a:prstGeom prst="rect">
                      <a:avLst/>
                    </a:prstGeom>
                    <a:solidFill>
                      <a:sysClr val="window" lastClr="FFFFFF">
                        <a:lumMod val="9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99" name="Group 96">
                    <a:extLst>
                      <a:ext uri="{FF2B5EF4-FFF2-40B4-BE49-F238E27FC236}">
                        <a16:creationId xmlns:a16="http://schemas.microsoft.com/office/drawing/2014/main" id="{1FAC26E9-F4F3-41C1-9BA7-BD3E22093628}"/>
                      </a:ext>
                    </a:extLst>
                  </p:cNvPr>
                  <p:cNvGrpSpPr/>
                  <p:nvPr/>
                </p:nvGrpSpPr>
                <p:grpSpPr>
                  <a:xfrm>
                    <a:off x="8535246" y="5599167"/>
                    <a:ext cx="2449893" cy="396828"/>
                    <a:chOff x="5745163" y="3200400"/>
                    <a:chExt cx="1862138" cy="301625"/>
                  </a:xfrm>
                </p:grpSpPr>
                <p:sp>
                  <p:nvSpPr>
                    <p:cNvPr id="238" name="Rectangle 14">
                      <a:extLst>
                        <a:ext uri="{FF2B5EF4-FFF2-40B4-BE49-F238E27FC236}">
                          <a16:creationId xmlns:a16="http://schemas.microsoft.com/office/drawing/2014/main" id="{CF19DFA9-15A6-4783-BAB4-B097C38702AD}"/>
                        </a:ext>
                      </a:extLst>
                    </p:cNvPr>
                    <p:cNvSpPr>
                      <a:spLocks noChangeArrowheads="1"/>
                    </p:cNvSpPr>
                    <p:nvPr/>
                  </p:nvSpPr>
                  <p:spPr bwMode="auto">
                    <a:xfrm>
                      <a:off x="5745163" y="3200400"/>
                      <a:ext cx="1862138" cy="301625"/>
                    </a:xfrm>
                    <a:prstGeom prst="rect">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39" name="Rectangle 14">
                      <a:extLst>
                        <a:ext uri="{FF2B5EF4-FFF2-40B4-BE49-F238E27FC236}">
                          <a16:creationId xmlns:a16="http://schemas.microsoft.com/office/drawing/2014/main" id="{D671D473-023A-4AEF-ACBB-0B31C26ED31D}"/>
                        </a:ext>
                      </a:extLst>
                    </p:cNvPr>
                    <p:cNvSpPr>
                      <a:spLocks noChangeArrowheads="1"/>
                    </p:cNvSpPr>
                    <p:nvPr/>
                  </p:nvSpPr>
                  <p:spPr bwMode="auto">
                    <a:xfrm>
                      <a:off x="5745163" y="3214872"/>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40" name="Rectangle 14">
                      <a:extLst>
                        <a:ext uri="{FF2B5EF4-FFF2-40B4-BE49-F238E27FC236}">
                          <a16:creationId xmlns:a16="http://schemas.microsoft.com/office/drawing/2014/main" id="{7A1E3303-12A8-46D2-82B1-CD5EB38108C7}"/>
                        </a:ext>
                      </a:extLst>
                    </p:cNvPr>
                    <p:cNvSpPr>
                      <a:spLocks noChangeArrowheads="1"/>
                    </p:cNvSpPr>
                    <p:nvPr/>
                  </p:nvSpPr>
                  <p:spPr bwMode="auto">
                    <a:xfrm>
                      <a:off x="5745163" y="3247703"/>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41" name="Rectangle 14">
                      <a:extLst>
                        <a:ext uri="{FF2B5EF4-FFF2-40B4-BE49-F238E27FC236}">
                          <a16:creationId xmlns:a16="http://schemas.microsoft.com/office/drawing/2014/main" id="{750F75CF-7C79-4CF9-8FDE-32893B2B83E0}"/>
                        </a:ext>
                      </a:extLst>
                    </p:cNvPr>
                    <p:cNvSpPr>
                      <a:spLocks noChangeArrowheads="1"/>
                    </p:cNvSpPr>
                    <p:nvPr/>
                  </p:nvSpPr>
                  <p:spPr bwMode="auto">
                    <a:xfrm>
                      <a:off x="5745163" y="3280534"/>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42" name="Rectangle 14">
                      <a:extLst>
                        <a:ext uri="{FF2B5EF4-FFF2-40B4-BE49-F238E27FC236}">
                          <a16:creationId xmlns:a16="http://schemas.microsoft.com/office/drawing/2014/main" id="{D69FA165-B7C0-4FD7-8798-1C248B4B937A}"/>
                        </a:ext>
                      </a:extLst>
                    </p:cNvPr>
                    <p:cNvSpPr>
                      <a:spLocks noChangeArrowheads="1"/>
                    </p:cNvSpPr>
                    <p:nvPr/>
                  </p:nvSpPr>
                  <p:spPr bwMode="auto">
                    <a:xfrm>
                      <a:off x="5745163" y="3313365"/>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43" name="Rectangle 14">
                      <a:extLst>
                        <a:ext uri="{FF2B5EF4-FFF2-40B4-BE49-F238E27FC236}">
                          <a16:creationId xmlns:a16="http://schemas.microsoft.com/office/drawing/2014/main" id="{AE02CEE0-A3AA-4C2D-ACEA-4D372C69178D}"/>
                        </a:ext>
                      </a:extLst>
                    </p:cNvPr>
                    <p:cNvSpPr>
                      <a:spLocks noChangeArrowheads="1"/>
                    </p:cNvSpPr>
                    <p:nvPr/>
                  </p:nvSpPr>
                  <p:spPr bwMode="auto">
                    <a:xfrm>
                      <a:off x="5745163" y="3346196"/>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44" name="Rectangle 14">
                      <a:extLst>
                        <a:ext uri="{FF2B5EF4-FFF2-40B4-BE49-F238E27FC236}">
                          <a16:creationId xmlns:a16="http://schemas.microsoft.com/office/drawing/2014/main" id="{5B9A0736-A686-4FF1-BAB1-6BDE4810A217}"/>
                        </a:ext>
                      </a:extLst>
                    </p:cNvPr>
                    <p:cNvSpPr>
                      <a:spLocks noChangeArrowheads="1"/>
                    </p:cNvSpPr>
                    <p:nvPr/>
                  </p:nvSpPr>
                  <p:spPr bwMode="auto">
                    <a:xfrm>
                      <a:off x="5745163" y="3379027"/>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45" name="Rectangle 14">
                      <a:extLst>
                        <a:ext uri="{FF2B5EF4-FFF2-40B4-BE49-F238E27FC236}">
                          <a16:creationId xmlns:a16="http://schemas.microsoft.com/office/drawing/2014/main" id="{39F66FCD-5A6E-4274-AEE7-7BFA9B04D6A8}"/>
                        </a:ext>
                      </a:extLst>
                    </p:cNvPr>
                    <p:cNvSpPr>
                      <a:spLocks noChangeArrowheads="1"/>
                    </p:cNvSpPr>
                    <p:nvPr/>
                  </p:nvSpPr>
                  <p:spPr bwMode="auto">
                    <a:xfrm>
                      <a:off x="5745163" y="3411858"/>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46" name="Rectangle 14">
                      <a:extLst>
                        <a:ext uri="{FF2B5EF4-FFF2-40B4-BE49-F238E27FC236}">
                          <a16:creationId xmlns:a16="http://schemas.microsoft.com/office/drawing/2014/main" id="{26628BA0-101A-4E3C-8F5A-CAC9246F42AD}"/>
                        </a:ext>
                      </a:extLst>
                    </p:cNvPr>
                    <p:cNvSpPr>
                      <a:spLocks noChangeArrowheads="1"/>
                    </p:cNvSpPr>
                    <p:nvPr/>
                  </p:nvSpPr>
                  <p:spPr bwMode="auto">
                    <a:xfrm>
                      <a:off x="5745163" y="3477518"/>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47" name="Rectangle 14">
                      <a:extLst>
                        <a:ext uri="{FF2B5EF4-FFF2-40B4-BE49-F238E27FC236}">
                          <a16:creationId xmlns:a16="http://schemas.microsoft.com/office/drawing/2014/main" id="{844DF30D-FEA3-47D9-A574-FCE54A9440E0}"/>
                        </a:ext>
                      </a:extLst>
                    </p:cNvPr>
                    <p:cNvSpPr>
                      <a:spLocks noChangeArrowheads="1"/>
                    </p:cNvSpPr>
                    <p:nvPr/>
                  </p:nvSpPr>
                  <p:spPr bwMode="auto">
                    <a:xfrm>
                      <a:off x="5745163" y="3444689"/>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nvGrpSpPr>
                    <p:cNvPr id="248" name="Group 245">
                      <a:extLst>
                        <a:ext uri="{FF2B5EF4-FFF2-40B4-BE49-F238E27FC236}">
                          <a16:creationId xmlns:a16="http://schemas.microsoft.com/office/drawing/2014/main" id="{98B96403-187F-417D-B833-7C030CE97BD4}"/>
                        </a:ext>
                      </a:extLst>
                    </p:cNvPr>
                    <p:cNvGrpSpPr/>
                    <p:nvPr/>
                  </p:nvGrpSpPr>
                  <p:grpSpPr>
                    <a:xfrm>
                      <a:off x="6796088" y="3200400"/>
                      <a:ext cx="315913" cy="301625"/>
                      <a:chOff x="6796088" y="3200400"/>
                      <a:chExt cx="315913" cy="301625"/>
                    </a:xfrm>
                  </p:grpSpPr>
                  <p:sp>
                    <p:nvSpPr>
                      <p:cNvPr id="249" name="Rectangle 15">
                        <a:extLst>
                          <a:ext uri="{FF2B5EF4-FFF2-40B4-BE49-F238E27FC236}">
                            <a16:creationId xmlns:a16="http://schemas.microsoft.com/office/drawing/2014/main" id="{292DB80A-68B1-41B5-BE90-842C36925D0F}"/>
                          </a:ext>
                        </a:extLst>
                      </p:cNvPr>
                      <p:cNvSpPr>
                        <a:spLocks noChangeArrowheads="1"/>
                      </p:cNvSpPr>
                      <p:nvPr/>
                    </p:nvSpPr>
                    <p:spPr bwMode="auto">
                      <a:xfrm>
                        <a:off x="6796088" y="3200400"/>
                        <a:ext cx="315913" cy="301625"/>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50" name="Rectangle 16">
                        <a:extLst>
                          <a:ext uri="{FF2B5EF4-FFF2-40B4-BE49-F238E27FC236}">
                            <a16:creationId xmlns:a16="http://schemas.microsoft.com/office/drawing/2014/main" id="{DFD0C7AA-974F-433E-90C3-8FC94BBFAEAC}"/>
                          </a:ext>
                        </a:extLst>
                      </p:cNvPr>
                      <p:cNvSpPr>
                        <a:spLocks noChangeArrowheads="1"/>
                      </p:cNvSpPr>
                      <p:nvPr/>
                    </p:nvSpPr>
                    <p:spPr bwMode="auto">
                      <a:xfrm>
                        <a:off x="6827838" y="3200400"/>
                        <a:ext cx="252413" cy="301625"/>
                      </a:xfrm>
                      <a:prstGeom prst="rect">
                        <a:avLst/>
                      </a:prstGeom>
                      <a:solidFill>
                        <a:sysClr val="window" lastClr="FFFFFF">
                          <a:lumMod val="9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grpSp>
                <p:nvGrpSpPr>
                  <p:cNvPr id="100" name="Group 97">
                    <a:extLst>
                      <a:ext uri="{FF2B5EF4-FFF2-40B4-BE49-F238E27FC236}">
                        <a16:creationId xmlns:a16="http://schemas.microsoft.com/office/drawing/2014/main" id="{93699C45-9FB3-47B6-BADA-5E49240F173D}"/>
                      </a:ext>
                    </a:extLst>
                  </p:cNvPr>
                  <p:cNvGrpSpPr/>
                  <p:nvPr/>
                </p:nvGrpSpPr>
                <p:grpSpPr>
                  <a:xfrm rot="5400000">
                    <a:off x="8642640" y="4585968"/>
                    <a:ext cx="1038019" cy="2445718"/>
                    <a:chOff x="4868862" y="1643062"/>
                    <a:chExt cx="788988" cy="1858963"/>
                  </a:xfrm>
                </p:grpSpPr>
                <p:sp>
                  <p:nvSpPr>
                    <p:cNvPr id="229" name="Rectangle 17">
                      <a:extLst>
                        <a:ext uri="{FF2B5EF4-FFF2-40B4-BE49-F238E27FC236}">
                          <a16:creationId xmlns:a16="http://schemas.microsoft.com/office/drawing/2014/main" id="{BE02F923-B809-4F0F-945F-F6A7C7BBD280}"/>
                        </a:ext>
                      </a:extLst>
                    </p:cNvPr>
                    <p:cNvSpPr>
                      <a:spLocks noChangeArrowheads="1"/>
                    </p:cNvSpPr>
                    <p:nvPr/>
                  </p:nvSpPr>
                  <p:spPr bwMode="auto">
                    <a:xfrm>
                      <a:off x="4868862" y="1643062"/>
                      <a:ext cx="777875" cy="1858963"/>
                    </a:xfrm>
                    <a:prstGeom prst="rect">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30" name="Freeform 18">
                      <a:extLst>
                        <a:ext uri="{FF2B5EF4-FFF2-40B4-BE49-F238E27FC236}">
                          <a16:creationId xmlns:a16="http://schemas.microsoft.com/office/drawing/2014/main" id="{3BB1B322-01E2-4C7B-9B28-BA4EE026849B}"/>
                        </a:ext>
                      </a:extLst>
                    </p:cNvPr>
                    <p:cNvSpPr>
                      <a:spLocks/>
                    </p:cNvSpPr>
                    <p:nvPr/>
                  </p:nvSpPr>
                  <p:spPr bwMode="auto">
                    <a:xfrm>
                      <a:off x="4953000" y="1719263"/>
                      <a:ext cx="617538" cy="1693863"/>
                    </a:xfrm>
                    <a:custGeom>
                      <a:avLst/>
                      <a:gdLst>
                        <a:gd name="T0" fmla="*/ 233 w 287"/>
                        <a:gd name="T1" fmla="*/ 0 h 787"/>
                        <a:gd name="T2" fmla="*/ 73 w 287"/>
                        <a:gd name="T3" fmla="*/ 0 h 787"/>
                        <a:gd name="T4" fmla="*/ 0 w 287"/>
                        <a:gd name="T5" fmla="*/ 76 h 787"/>
                        <a:gd name="T6" fmla="*/ 0 w 287"/>
                        <a:gd name="T7" fmla="*/ 715 h 787"/>
                        <a:gd name="T8" fmla="*/ 73 w 287"/>
                        <a:gd name="T9" fmla="*/ 787 h 787"/>
                        <a:gd name="T10" fmla="*/ 233 w 287"/>
                        <a:gd name="T11" fmla="*/ 787 h 787"/>
                        <a:gd name="T12" fmla="*/ 287 w 287"/>
                        <a:gd name="T13" fmla="*/ 719 h 787"/>
                        <a:gd name="T14" fmla="*/ 287 w 287"/>
                        <a:gd name="T15" fmla="*/ 70 h 787"/>
                        <a:gd name="T16" fmla="*/ 233 w 287"/>
                        <a:gd name="T17"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787">
                          <a:moveTo>
                            <a:pt x="233" y="0"/>
                          </a:moveTo>
                          <a:cubicBezTo>
                            <a:pt x="73" y="0"/>
                            <a:pt x="73" y="0"/>
                            <a:pt x="73" y="0"/>
                          </a:cubicBezTo>
                          <a:cubicBezTo>
                            <a:pt x="72" y="41"/>
                            <a:pt x="40" y="73"/>
                            <a:pt x="0" y="76"/>
                          </a:cubicBezTo>
                          <a:cubicBezTo>
                            <a:pt x="0" y="715"/>
                            <a:pt x="0" y="715"/>
                            <a:pt x="0" y="715"/>
                          </a:cubicBezTo>
                          <a:cubicBezTo>
                            <a:pt x="39" y="718"/>
                            <a:pt x="69" y="748"/>
                            <a:pt x="73" y="787"/>
                          </a:cubicBezTo>
                          <a:cubicBezTo>
                            <a:pt x="233" y="787"/>
                            <a:pt x="233" y="787"/>
                            <a:pt x="233" y="787"/>
                          </a:cubicBezTo>
                          <a:cubicBezTo>
                            <a:pt x="236" y="755"/>
                            <a:pt x="258" y="728"/>
                            <a:pt x="287" y="719"/>
                          </a:cubicBezTo>
                          <a:cubicBezTo>
                            <a:pt x="287" y="70"/>
                            <a:pt x="287" y="70"/>
                            <a:pt x="287" y="70"/>
                          </a:cubicBezTo>
                          <a:cubicBezTo>
                            <a:pt x="257" y="60"/>
                            <a:pt x="235" y="33"/>
                            <a:pt x="233" y="0"/>
                          </a:cubicBezTo>
                          <a:close/>
                        </a:path>
                      </a:pathLst>
                    </a:custGeom>
                    <a:solidFill>
                      <a:srgbClr val="C4E9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31" name="Oval 19">
                      <a:extLst>
                        <a:ext uri="{FF2B5EF4-FFF2-40B4-BE49-F238E27FC236}">
                          <a16:creationId xmlns:a16="http://schemas.microsoft.com/office/drawing/2014/main" id="{2FD321AA-79DF-468E-B57E-674E4227CE5D}"/>
                        </a:ext>
                      </a:extLst>
                    </p:cNvPr>
                    <p:cNvSpPr>
                      <a:spLocks noChangeArrowheads="1"/>
                    </p:cNvSpPr>
                    <p:nvPr/>
                  </p:nvSpPr>
                  <p:spPr bwMode="auto">
                    <a:xfrm>
                      <a:off x="5184775" y="2030413"/>
                      <a:ext cx="153988" cy="152400"/>
                    </a:xfrm>
                    <a:prstGeom prst="ellipse">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32" name="Oval 20">
                      <a:extLst>
                        <a:ext uri="{FF2B5EF4-FFF2-40B4-BE49-F238E27FC236}">
                          <a16:creationId xmlns:a16="http://schemas.microsoft.com/office/drawing/2014/main" id="{89F86F94-CDA3-4C76-BB6A-8361304B82F5}"/>
                        </a:ext>
                      </a:extLst>
                    </p:cNvPr>
                    <p:cNvSpPr>
                      <a:spLocks noChangeArrowheads="1"/>
                    </p:cNvSpPr>
                    <p:nvPr/>
                  </p:nvSpPr>
                  <p:spPr bwMode="auto">
                    <a:xfrm>
                      <a:off x="5184775" y="2952750"/>
                      <a:ext cx="153988" cy="152400"/>
                    </a:xfrm>
                    <a:prstGeom prst="ellipse">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33" name="Oval 21">
                      <a:extLst>
                        <a:ext uri="{FF2B5EF4-FFF2-40B4-BE49-F238E27FC236}">
                          <a16:creationId xmlns:a16="http://schemas.microsoft.com/office/drawing/2014/main" id="{D88AE293-204E-47B1-A76F-F8E73B09491E}"/>
                        </a:ext>
                      </a:extLst>
                    </p:cNvPr>
                    <p:cNvSpPr>
                      <a:spLocks noChangeArrowheads="1"/>
                    </p:cNvSpPr>
                    <p:nvPr/>
                  </p:nvSpPr>
                  <p:spPr bwMode="auto">
                    <a:xfrm>
                      <a:off x="5032375" y="2371725"/>
                      <a:ext cx="458788" cy="363538"/>
                    </a:xfrm>
                    <a:prstGeom prst="ellipse">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34" name="Rectangle 22">
                      <a:extLst>
                        <a:ext uri="{FF2B5EF4-FFF2-40B4-BE49-F238E27FC236}">
                          <a16:creationId xmlns:a16="http://schemas.microsoft.com/office/drawing/2014/main" id="{77190344-C32B-4B67-8497-2E18FA6E46D6}"/>
                        </a:ext>
                      </a:extLst>
                    </p:cNvPr>
                    <p:cNvSpPr>
                      <a:spLocks noChangeArrowheads="1"/>
                    </p:cNvSpPr>
                    <p:nvPr/>
                  </p:nvSpPr>
                  <p:spPr bwMode="auto">
                    <a:xfrm>
                      <a:off x="4868862" y="2613025"/>
                      <a:ext cx="788988" cy="315913"/>
                    </a:xfrm>
                    <a:prstGeom prst="rect">
                      <a:avLst/>
                    </a:prstGeom>
                    <a:solidFill>
                      <a:srgbClr val="F1EE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35" name="Rectangle 23">
                      <a:extLst>
                        <a:ext uri="{FF2B5EF4-FFF2-40B4-BE49-F238E27FC236}">
                          <a16:creationId xmlns:a16="http://schemas.microsoft.com/office/drawing/2014/main" id="{AC7150FF-AC0C-4097-A70B-1B4D593B9116}"/>
                        </a:ext>
                      </a:extLst>
                    </p:cNvPr>
                    <p:cNvSpPr>
                      <a:spLocks noChangeArrowheads="1"/>
                    </p:cNvSpPr>
                    <p:nvPr/>
                  </p:nvSpPr>
                  <p:spPr bwMode="auto">
                    <a:xfrm>
                      <a:off x="4868862" y="2644775"/>
                      <a:ext cx="788988" cy="252413"/>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36" name="Rectangle 24">
                      <a:extLst>
                        <a:ext uri="{FF2B5EF4-FFF2-40B4-BE49-F238E27FC236}">
                          <a16:creationId xmlns:a16="http://schemas.microsoft.com/office/drawing/2014/main" id="{357A916E-5D35-4493-B1ED-4CD230ED3838}"/>
                        </a:ext>
                      </a:extLst>
                    </p:cNvPr>
                    <p:cNvSpPr>
                      <a:spLocks noChangeArrowheads="1"/>
                    </p:cNvSpPr>
                    <p:nvPr/>
                  </p:nvSpPr>
                  <p:spPr bwMode="auto">
                    <a:xfrm>
                      <a:off x="4868862" y="2613025"/>
                      <a:ext cx="788988" cy="315913"/>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37" name="Rectangle 25">
                      <a:extLst>
                        <a:ext uri="{FF2B5EF4-FFF2-40B4-BE49-F238E27FC236}">
                          <a16:creationId xmlns:a16="http://schemas.microsoft.com/office/drawing/2014/main" id="{B1AB3DE1-CA3E-45F7-8ADA-E0C20608D7FA}"/>
                        </a:ext>
                      </a:extLst>
                    </p:cNvPr>
                    <p:cNvSpPr>
                      <a:spLocks noChangeArrowheads="1"/>
                    </p:cNvSpPr>
                    <p:nvPr/>
                  </p:nvSpPr>
                  <p:spPr bwMode="auto">
                    <a:xfrm>
                      <a:off x="4868862" y="2644775"/>
                      <a:ext cx="788988" cy="252413"/>
                    </a:xfrm>
                    <a:prstGeom prst="rect">
                      <a:avLst/>
                    </a:prstGeom>
                    <a:solidFill>
                      <a:sysClr val="window" lastClr="FFFFFF">
                        <a:lumMod val="9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01" name="Group 98">
                    <a:extLst>
                      <a:ext uri="{FF2B5EF4-FFF2-40B4-BE49-F238E27FC236}">
                        <a16:creationId xmlns:a16="http://schemas.microsoft.com/office/drawing/2014/main" id="{21C7A060-B8FA-477D-BDA8-9DA89DCE3E40}"/>
                      </a:ext>
                    </a:extLst>
                  </p:cNvPr>
                  <p:cNvGrpSpPr/>
                  <p:nvPr/>
                </p:nvGrpSpPr>
                <p:grpSpPr>
                  <a:xfrm>
                    <a:off x="7293022" y="4784673"/>
                    <a:ext cx="2449893" cy="396828"/>
                    <a:chOff x="5745163" y="3200400"/>
                    <a:chExt cx="1862138" cy="301625"/>
                  </a:xfrm>
                </p:grpSpPr>
                <p:sp>
                  <p:nvSpPr>
                    <p:cNvPr id="216" name="Rectangle 14">
                      <a:extLst>
                        <a:ext uri="{FF2B5EF4-FFF2-40B4-BE49-F238E27FC236}">
                          <a16:creationId xmlns:a16="http://schemas.microsoft.com/office/drawing/2014/main" id="{3F2146EB-5842-493C-8EC8-B84B29C5CC8D}"/>
                        </a:ext>
                      </a:extLst>
                    </p:cNvPr>
                    <p:cNvSpPr>
                      <a:spLocks noChangeArrowheads="1"/>
                    </p:cNvSpPr>
                    <p:nvPr/>
                  </p:nvSpPr>
                  <p:spPr bwMode="auto">
                    <a:xfrm>
                      <a:off x="5745163" y="3200400"/>
                      <a:ext cx="1862138" cy="301625"/>
                    </a:xfrm>
                    <a:prstGeom prst="rect">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17" name="Rectangle 14">
                      <a:extLst>
                        <a:ext uri="{FF2B5EF4-FFF2-40B4-BE49-F238E27FC236}">
                          <a16:creationId xmlns:a16="http://schemas.microsoft.com/office/drawing/2014/main" id="{718DEB14-6BD1-42A1-A52A-45BFE7307FF8}"/>
                        </a:ext>
                      </a:extLst>
                    </p:cNvPr>
                    <p:cNvSpPr>
                      <a:spLocks noChangeArrowheads="1"/>
                    </p:cNvSpPr>
                    <p:nvPr/>
                  </p:nvSpPr>
                  <p:spPr bwMode="auto">
                    <a:xfrm>
                      <a:off x="5745163" y="3214872"/>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18" name="Rectangle 14">
                      <a:extLst>
                        <a:ext uri="{FF2B5EF4-FFF2-40B4-BE49-F238E27FC236}">
                          <a16:creationId xmlns:a16="http://schemas.microsoft.com/office/drawing/2014/main" id="{9829ED99-BB8E-490B-A1FE-F698E778E966}"/>
                        </a:ext>
                      </a:extLst>
                    </p:cNvPr>
                    <p:cNvSpPr>
                      <a:spLocks noChangeArrowheads="1"/>
                    </p:cNvSpPr>
                    <p:nvPr/>
                  </p:nvSpPr>
                  <p:spPr bwMode="auto">
                    <a:xfrm>
                      <a:off x="5745163" y="3247703"/>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19" name="Rectangle 14">
                      <a:extLst>
                        <a:ext uri="{FF2B5EF4-FFF2-40B4-BE49-F238E27FC236}">
                          <a16:creationId xmlns:a16="http://schemas.microsoft.com/office/drawing/2014/main" id="{EE298C6C-1444-4F93-AA61-65B46B63E90D}"/>
                        </a:ext>
                      </a:extLst>
                    </p:cNvPr>
                    <p:cNvSpPr>
                      <a:spLocks noChangeArrowheads="1"/>
                    </p:cNvSpPr>
                    <p:nvPr/>
                  </p:nvSpPr>
                  <p:spPr bwMode="auto">
                    <a:xfrm>
                      <a:off x="5745163" y="3280534"/>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20" name="Rectangle 14">
                      <a:extLst>
                        <a:ext uri="{FF2B5EF4-FFF2-40B4-BE49-F238E27FC236}">
                          <a16:creationId xmlns:a16="http://schemas.microsoft.com/office/drawing/2014/main" id="{BDC77D8F-231B-4C55-AD87-DC88B636A671}"/>
                        </a:ext>
                      </a:extLst>
                    </p:cNvPr>
                    <p:cNvSpPr>
                      <a:spLocks noChangeArrowheads="1"/>
                    </p:cNvSpPr>
                    <p:nvPr/>
                  </p:nvSpPr>
                  <p:spPr bwMode="auto">
                    <a:xfrm>
                      <a:off x="5745163" y="3313365"/>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21" name="Rectangle 14">
                      <a:extLst>
                        <a:ext uri="{FF2B5EF4-FFF2-40B4-BE49-F238E27FC236}">
                          <a16:creationId xmlns:a16="http://schemas.microsoft.com/office/drawing/2014/main" id="{8762E9E1-978D-43B8-9144-B64E1225DA76}"/>
                        </a:ext>
                      </a:extLst>
                    </p:cNvPr>
                    <p:cNvSpPr>
                      <a:spLocks noChangeArrowheads="1"/>
                    </p:cNvSpPr>
                    <p:nvPr/>
                  </p:nvSpPr>
                  <p:spPr bwMode="auto">
                    <a:xfrm>
                      <a:off x="5745163" y="3346196"/>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22" name="Rectangle 14">
                      <a:extLst>
                        <a:ext uri="{FF2B5EF4-FFF2-40B4-BE49-F238E27FC236}">
                          <a16:creationId xmlns:a16="http://schemas.microsoft.com/office/drawing/2014/main" id="{613A9C87-A599-472B-B8CD-2E46D1A53AD2}"/>
                        </a:ext>
                      </a:extLst>
                    </p:cNvPr>
                    <p:cNvSpPr>
                      <a:spLocks noChangeArrowheads="1"/>
                    </p:cNvSpPr>
                    <p:nvPr/>
                  </p:nvSpPr>
                  <p:spPr bwMode="auto">
                    <a:xfrm>
                      <a:off x="5745163" y="3379027"/>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23" name="Rectangle 14">
                      <a:extLst>
                        <a:ext uri="{FF2B5EF4-FFF2-40B4-BE49-F238E27FC236}">
                          <a16:creationId xmlns:a16="http://schemas.microsoft.com/office/drawing/2014/main" id="{53902522-97FC-490B-BF83-CA96B03E5918}"/>
                        </a:ext>
                      </a:extLst>
                    </p:cNvPr>
                    <p:cNvSpPr>
                      <a:spLocks noChangeArrowheads="1"/>
                    </p:cNvSpPr>
                    <p:nvPr/>
                  </p:nvSpPr>
                  <p:spPr bwMode="auto">
                    <a:xfrm>
                      <a:off x="5745163" y="3411858"/>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24" name="Rectangle 14">
                      <a:extLst>
                        <a:ext uri="{FF2B5EF4-FFF2-40B4-BE49-F238E27FC236}">
                          <a16:creationId xmlns:a16="http://schemas.microsoft.com/office/drawing/2014/main" id="{AEF80A7D-30E7-4351-8BFB-F873136069F7}"/>
                        </a:ext>
                      </a:extLst>
                    </p:cNvPr>
                    <p:cNvSpPr>
                      <a:spLocks noChangeArrowheads="1"/>
                    </p:cNvSpPr>
                    <p:nvPr/>
                  </p:nvSpPr>
                  <p:spPr bwMode="auto">
                    <a:xfrm>
                      <a:off x="5745163" y="3477518"/>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25" name="Rectangle 14">
                      <a:extLst>
                        <a:ext uri="{FF2B5EF4-FFF2-40B4-BE49-F238E27FC236}">
                          <a16:creationId xmlns:a16="http://schemas.microsoft.com/office/drawing/2014/main" id="{CAA9752B-FD8F-4619-9262-71E97AA5F114}"/>
                        </a:ext>
                      </a:extLst>
                    </p:cNvPr>
                    <p:cNvSpPr>
                      <a:spLocks noChangeArrowheads="1"/>
                    </p:cNvSpPr>
                    <p:nvPr/>
                  </p:nvSpPr>
                  <p:spPr bwMode="auto">
                    <a:xfrm>
                      <a:off x="5745163" y="3444689"/>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nvGrpSpPr>
                    <p:cNvPr id="226" name="Group 223">
                      <a:extLst>
                        <a:ext uri="{FF2B5EF4-FFF2-40B4-BE49-F238E27FC236}">
                          <a16:creationId xmlns:a16="http://schemas.microsoft.com/office/drawing/2014/main" id="{B9CDAA1E-5277-40E9-BB56-F4A5798AD63B}"/>
                        </a:ext>
                      </a:extLst>
                    </p:cNvPr>
                    <p:cNvGrpSpPr/>
                    <p:nvPr/>
                  </p:nvGrpSpPr>
                  <p:grpSpPr>
                    <a:xfrm>
                      <a:off x="6796088" y="3200400"/>
                      <a:ext cx="315913" cy="301625"/>
                      <a:chOff x="6796088" y="3200400"/>
                      <a:chExt cx="315913" cy="301625"/>
                    </a:xfrm>
                  </p:grpSpPr>
                  <p:sp>
                    <p:nvSpPr>
                      <p:cNvPr id="227" name="Rectangle 15">
                        <a:extLst>
                          <a:ext uri="{FF2B5EF4-FFF2-40B4-BE49-F238E27FC236}">
                            <a16:creationId xmlns:a16="http://schemas.microsoft.com/office/drawing/2014/main" id="{D76B5215-F626-42DE-B0FC-371535F31210}"/>
                          </a:ext>
                        </a:extLst>
                      </p:cNvPr>
                      <p:cNvSpPr>
                        <a:spLocks noChangeArrowheads="1"/>
                      </p:cNvSpPr>
                      <p:nvPr/>
                    </p:nvSpPr>
                    <p:spPr bwMode="auto">
                      <a:xfrm>
                        <a:off x="6796088" y="3200400"/>
                        <a:ext cx="315913" cy="301625"/>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28" name="Rectangle 16">
                        <a:extLst>
                          <a:ext uri="{FF2B5EF4-FFF2-40B4-BE49-F238E27FC236}">
                            <a16:creationId xmlns:a16="http://schemas.microsoft.com/office/drawing/2014/main" id="{AD90997A-5233-4D18-B513-A346B020CDD6}"/>
                          </a:ext>
                        </a:extLst>
                      </p:cNvPr>
                      <p:cNvSpPr>
                        <a:spLocks noChangeArrowheads="1"/>
                      </p:cNvSpPr>
                      <p:nvPr/>
                    </p:nvSpPr>
                    <p:spPr bwMode="auto">
                      <a:xfrm>
                        <a:off x="6827838" y="3200400"/>
                        <a:ext cx="252413" cy="301625"/>
                      </a:xfrm>
                      <a:prstGeom prst="rect">
                        <a:avLst/>
                      </a:prstGeom>
                      <a:solidFill>
                        <a:sysClr val="window" lastClr="FFFFFF">
                          <a:lumMod val="9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grpSp>
                <p:nvGrpSpPr>
                  <p:cNvPr id="102" name="Group 99">
                    <a:extLst>
                      <a:ext uri="{FF2B5EF4-FFF2-40B4-BE49-F238E27FC236}">
                        <a16:creationId xmlns:a16="http://schemas.microsoft.com/office/drawing/2014/main" id="{EB989FF3-C95D-4897-B00C-3B9653322321}"/>
                      </a:ext>
                    </a:extLst>
                  </p:cNvPr>
                  <p:cNvGrpSpPr/>
                  <p:nvPr/>
                </p:nvGrpSpPr>
                <p:grpSpPr>
                  <a:xfrm>
                    <a:off x="8802663" y="5931009"/>
                    <a:ext cx="2449893" cy="396828"/>
                    <a:chOff x="5745163" y="3200400"/>
                    <a:chExt cx="1862138" cy="301625"/>
                  </a:xfrm>
                </p:grpSpPr>
                <p:sp>
                  <p:nvSpPr>
                    <p:cNvPr id="203" name="Rectangle 14">
                      <a:extLst>
                        <a:ext uri="{FF2B5EF4-FFF2-40B4-BE49-F238E27FC236}">
                          <a16:creationId xmlns:a16="http://schemas.microsoft.com/office/drawing/2014/main" id="{D96D0116-9AF2-492B-A168-7FF9101C8A3A}"/>
                        </a:ext>
                      </a:extLst>
                    </p:cNvPr>
                    <p:cNvSpPr>
                      <a:spLocks noChangeArrowheads="1"/>
                    </p:cNvSpPr>
                    <p:nvPr/>
                  </p:nvSpPr>
                  <p:spPr bwMode="auto">
                    <a:xfrm>
                      <a:off x="5745163" y="3200400"/>
                      <a:ext cx="1862138" cy="301625"/>
                    </a:xfrm>
                    <a:prstGeom prst="rect">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04" name="Rectangle 14">
                      <a:extLst>
                        <a:ext uri="{FF2B5EF4-FFF2-40B4-BE49-F238E27FC236}">
                          <a16:creationId xmlns:a16="http://schemas.microsoft.com/office/drawing/2014/main" id="{F262FC9E-6844-4A94-8CE0-022F29380DF4}"/>
                        </a:ext>
                      </a:extLst>
                    </p:cNvPr>
                    <p:cNvSpPr>
                      <a:spLocks noChangeArrowheads="1"/>
                    </p:cNvSpPr>
                    <p:nvPr/>
                  </p:nvSpPr>
                  <p:spPr bwMode="auto">
                    <a:xfrm>
                      <a:off x="5745163" y="3214872"/>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05" name="Rectangle 14">
                      <a:extLst>
                        <a:ext uri="{FF2B5EF4-FFF2-40B4-BE49-F238E27FC236}">
                          <a16:creationId xmlns:a16="http://schemas.microsoft.com/office/drawing/2014/main" id="{C4D9A3CB-5CB1-49BC-A858-5C114085E28B}"/>
                        </a:ext>
                      </a:extLst>
                    </p:cNvPr>
                    <p:cNvSpPr>
                      <a:spLocks noChangeArrowheads="1"/>
                    </p:cNvSpPr>
                    <p:nvPr/>
                  </p:nvSpPr>
                  <p:spPr bwMode="auto">
                    <a:xfrm>
                      <a:off x="5745163" y="3247703"/>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06" name="Rectangle 14">
                      <a:extLst>
                        <a:ext uri="{FF2B5EF4-FFF2-40B4-BE49-F238E27FC236}">
                          <a16:creationId xmlns:a16="http://schemas.microsoft.com/office/drawing/2014/main" id="{AB89E1F7-D071-4A61-9A4B-8D1175F9895B}"/>
                        </a:ext>
                      </a:extLst>
                    </p:cNvPr>
                    <p:cNvSpPr>
                      <a:spLocks noChangeArrowheads="1"/>
                    </p:cNvSpPr>
                    <p:nvPr/>
                  </p:nvSpPr>
                  <p:spPr bwMode="auto">
                    <a:xfrm>
                      <a:off x="5745163" y="3280534"/>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07" name="Rectangle 14">
                      <a:extLst>
                        <a:ext uri="{FF2B5EF4-FFF2-40B4-BE49-F238E27FC236}">
                          <a16:creationId xmlns:a16="http://schemas.microsoft.com/office/drawing/2014/main" id="{708105D4-4D0A-444B-A064-600E0492765F}"/>
                        </a:ext>
                      </a:extLst>
                    </p:cNvPr>
                    <p:cNvSpPr>
                      <a:spLocks noChangeArrowheads="1"/>
                    </p:cNvSpPr>
                    <p:nvPr/>
                  </p:nvSpPr>
                  <p:spPr bwMode="auto">
                    <a:xfrm>
                      <a:off x="5745163" y="3313365"/>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08" name="Rectangle 14">
                      <a:extLst>
                        <a:ext uri="{FF2B5EF4-FFF2-40B4-BE49-F238E27FC236}">
                          <a16:creationId xmlns:a16="http://schemas.microsoft.com/office/drawing/2014/main" id="{0B4A3998-5C0F-413C-96FE-FA06289F211F}"/>
                        </a:ext>
                      </a:extLst>
                    </p:cNvPr>
                    <p:cNvSpPr>
                      <a:spLocks noChangeArrowheads="1"/>
                    </p:cNvSpPr>
                    <p:nvPr/>
                  </p:nvSpPr>
                  <p:spPr bwMode="auto">
                    <a:xfrm>
                      <a:off x="5745163" y="3346196"/>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09" name="Rectangle 14">
                      <a:extLst>
                        <a:ext uri="{FF2B5EF4-FFF2-40B4-BE49-F238E27FC236}">
                          <a16:creationId xmlns:a16="http://schemas.microsoft.com/office/drawing/2014/main" id="{815ADCF6-65CC-4F68-8AD6-44DB1E030EB7}"/>
                        </a:ext>
                      </a:extLst>
                    </p:cNvPr>
                    <p:cNvSpPr>
                      <a:spLocks noChangeArrowheads="1"/>
                    </p:cNvSpPr>
                    <p:nvPr/>
                  </p:nvSpPr>
                  <p:spPr bwMode="auto">
                    <a:xfrm>
                      <a:off x="5745163" y="3379027"/>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10" name="Rectangle 14">
                      <a:extLst>
                        <a:ext uri="{FF2B5EF4-FFF2-40B4-BE49-F238E27FC236}">
                          <a16:creationId xmlns:a16="http://schemas.microsoft.com/office/drawing/2014/main" id="{40E1A417-034E-45F2-BFBB-ADA5857E4A83}"/>
                        </a:ext>
                      </a:extLst>
                    </p:cNvPr>
                    <p:cNvSpPr>
                      <a:spLocks noChangeArrowheads="1"/>
                    </p:cNvSpPr>
                    <p:nvPr/>
                  </p:nvSpPr>
                  <p:spPr bwMode="auto">
                    <a:xfrm>
                      <a:off x="5745163" y="3411858"/>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11" name="Rectangle 14">
                      <a:extLst>
                        <a:ext uri="{FF2B5EF4-FFF2-40B4-BE49-F238E27FC236}">
                          <a16:creationId xmlns:a16="http://schemas.microsoft.com/office/drawing/2014/main" id="{C4986FD8-AA3D-4B92-922B-19AB2E273FD8}"/>
                        </a:ext>
                      </a:extLst>
                    </p:cNvPr>
                    <p:cNvSpPr>
                      <a:spLocks noChangeArrowheads="1"/>
                    </p:cNvSpPr>
                    <p:nvPr/>
                  </p:nvSpPr>
                  <p:spPr bwMode="auto">
                    <a:xfrm>
                      <a:off x="5745163" y="3477518"/>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12" name="Rectangle 14">
                      <a:extLst>
                        <a:ext uri="{FF2B5EF4-FFF2-40B4-BE49-F238E27FC236}">
                          <a16:creationId xmlns:a16="http://schemas.microsoft.com/office/drawing/2014/main" id="{C732CA0C-9309-4496-B33A-B5CA97FACDFD}"/>
                        </a:ext>
                      </a:extLst>
                    </p:cNvPr>
                    <p:cNvSpPr>
                      <a:spLocks noChangeArrowheads="1"/>
                    </p:cNvSpPr>
                    <p:nvPr/>
                  </p:nvSpPr>
                  <p:spPr bwMode="auto">
                    <a:xfrm>
                      <a:off x="5745163" y="3444689"/>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nvGrpSpPr>
                    <p:cNvPr id="213" name="Group 210">
                      <a:extLst>
                        <a:ext uri="{FF2B5EF4-FFF2-40B4-BE49-F238E27FC236}">
                          <a16:creationId xmlns:a16="http://schemas.microsoft.com/office/drawing/2014/main" id="{C2E7031A-96E6-48F4-B177-638E23A09AD5}"/>
                        </a:ext>
                      </a:extLst>
                    </p:cNvPr>
                    <p:cNvGrpSpPr/>
                    <p:nvPr/>
                  </p:nvGrpSpPr>
                  <p:grpSpPr>
                    <a:xfrm>
                      <a:off x="6796088" y="3200400"/>
                      <a:ext cx="315913" cy="301625"/>
                      <a:chOff x="6796088" y="3200400"/>
                      <a:chExt cx="315913" cy="301625"/>
                    </a:xfrm>
                  </p:grpSpPr>
                  <p:sp>
                    <p:nvSpPr>
                      <p:cNvPr id="214" name="Rectangle 15">
                        <a:extLst>
                          <a:ext uri="{FF2B5EF4-FFF2-40B4-BE49-F238E27FC236}">
                            <a16:creationId xmlns:a16="http://schemas.microsoft.com/office/drawing/2014/main" id="{521AA439-C789-4A1C-B521-76D53598634B}"/>
                          </a:ext>
                        </a:extLst>
                      </p:cNvPr>
                      <p:cNvSpPr>
                        <a:spLocks noChangeArrowheads="1"/>
                      </p:cNvSpPr>
                      <p:nvPr/>
                    </p:nvSpPr>
                    <p:spPr bwMode="auto">
                      <a:xfrm>
                        <a:off x="6796088" y="3200400"/>
                        <a:ext cx="315913" cy="301625"/>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15" name="Rectangle 16">
                        <a:extLst>
                          <a:ext uri="{FF2B5EF4-FFF2-40B4-BE49-F238E27FC236}">
                            <a16:creationId xmlns:a16="http://schemas.microsoft.com/office/drawing/2014/main" id="{BD218DA3-8665-479C-BBC5-C3051A95CB0B}"/>
                          </a:ext>
                        </a:extLst>
                      </p:cNvPr>
                      <p:cNvSpPr>
                        <a:spLocks noChangeArrowheads="1"/>
                      </p:cNvSpPr>
                      <p:nvPr/>
                    </p:nvSpPr>
                    <p:spPr bwMode="auto">
                      <a:xfrm>
                        <a:off x="6827838" y="3200400"/>
                        <a:ext cx="252413" cy="301625"/>
                      </a:xfrm>
                      <a:prstGeom prst="rect">
                        <a:avLst/>
                      </a:prstGeom>
                      <a:solidFill>
                        <a:sysClr val="window" lastClr="FFFFFF">
                          <a:lumMod val="9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grpSp>
                <p:nvGrpSpPr>
                  <p:cNvPr id="103" name="Group 100">
                    <a:extLst>
                      <a:ext uri="{FF2B5EF4-FFF2-40B4-BE49-F238E27FC236}">
                        <a16:creationId xmlns:a16="http://schemas.microsoft.com/office/drawing/2014/main" id="{DCA691A5-5C6E-4356-878B-58BA68EABD7A}"/>
                      </a:ext>
                    </a:extLst>
                  </p:cNvPr>
                  <p:cNvGrpSpPr/>
                  <p:nvPr/>
                </p:nvGrpSpPr>
                <p:grpSpPr>
                  <a:xfrm rot="10800000">
                    <a:off x="9089560" y="3882118"/>
                    <a:ext cx="1038020" cy="2445718"/>
                    <a:chOff x="4868862" y="1643062"/>
                    <a:chExt cx="788988" cy="1858963"/>
                  </a:xfrm>
                </p:grpSpPr>
                <p:sp>
                  <p:nvSpPr>
                    <p:cNvPr id="194" name="Rectangle 17">
                      <a:extLst>
                        <a:ext uri="{FF2B5EF4-FFF2-40B4-BE49-F238E27FC236}">
                          <a16:creationId xmlns:a16="http://schemas.microsoft.com/office/drawing/2014/main" id="{CC806AF8-4777-412D-A57C-70CA70B6C696}"/>
                        </a:ext>
                      </a:extLst>
                    </p:cNvPr>
                    <p:cNvSpPr>
                      <a:spLocks noChangeArrowheads="1"/>
                    </p:cNvSpPr>
                    <p:nvPr/>
                  </p:nvSpPr>
                  <p:spPr bwMode="auto">
                    <a:xfrm>
                      <a:off x="4868862" y="1643062"/>
                      <a:ext cx="777875" cy="1858963"/>
                    </a:xfrm>
                    <a:prstGeom prst="rect">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95" name="Freeform 18">
                      <a:extLst>
                        <a:ext uri="{FF2B5EF4-FFF2-40B4-BE49-F238E27FC236}">
                          <a16:creationId xmlns:a16="http://schemas.microsoft.com/office/drawing/2014/main" id="{EB6B08E6-068E-422C-96BC-50B364B40B8B}"/>
                        </a:ext>
                      </a:extLst>
                    </p:cNvPr>
                    <p:cNvSpPr>
                      <a:spLocks/>
                    </p:cNvSpPr>
                    <p:nvPr/>
                  </p:nvSpPr>
                  <p:spPr bwMode="auto">
                    <a:xfrm>
                      <a:off x="4953000" y="1719263"/>
                      <a:ext cx="617538" cy="1693863"/>
                    </a:xfrm>
                    <a:custGeom>
                      <a:avLst/>
                      <a:gdLst>
                        <a:gd name="T0" fmla="*/ 233 w 287"/>
                        <a:gd name="T1" fmla="*/ 0 h 787"/>
                        <a:gd name="T2" fmla="*/ 73 w 287"/>
                        <a:gd name="T3" fmla="*/ 0 h 787"/>
                        <a:gd name="T4" fmla="*/ 0 w 287"/>
                        <a:gd name="T5" fmla="*/ 76 h 787"/>
                        <a:gd name="T6" fmla="*/ 0 w 287"/>
                        <a:gd name="T7" fmla="*/ 715 h 787"/>
                        <a:gd name="T8" fmla="*/ 73 w 287"/>
                        <a:gd name="T9" fmla="*/ 787 h 787"/>
                        <a:gd name="T10" fmla="*/ 233 w 287"/>
                        <a:gd name="T11" fmla="*/ 787 h 787"/>
                        <a:gd name="T12" fmla="*/ 287 w 287"/>
                        <a:gd name="T13" fmla="*/ 719 h 787"/>
                        <a:gd name="T14" fmla="*/ 287 w 287"/>
                        <a:gd name="T15" fmla="*/ 70 h 787"/>
                        <a:gd name="T16" fmla="*/ 233 w 287"/>
                        <a:gd name="T17"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787">
                          <a:moveTo>
                            <a:pt x="233" y="0"/>
                          </a:moveTo>
                          <a:cubicBezTo>
                            <a:pt x="73" y="0"/>
                            <a:pt x="73" y="0"/>
                            <a:pt x="73" y="0"/>
                          </a:cubicBezTo>
                          <a:cubicBezTo>
                            <a:pt x="72" y="41"/>
                            <a:pt x="40" y="73"/>
                            <a:pt x="0" y="76"/>
                          </a:cubicBezTo>
                          <a:cubicBezTo>
                            <a:pt x="0" y="715"/>
                            <a:pt x="0" y="715"/>
                            <a:pt x="0" y="715"/>
                          </a:cubicBezTo>
                          <a:cubicBezTo>
                            <a:pt x="39" y="718"/>
                            <a:pt x="69" y="748"/>
                            <a:pt x="73" y="787"/>
                          </a:cubicBezTo>
                          <a:cubicBezTo>
                            <a:pt x="233" y="787"/>
                            <a:pt x="233" y="787"/>
                            <a:pt x="233" y="787"/>
                          </a:cubicBezTo>
                          <a:cubicBezTo>
                            <a:pt x="236" y="755"/>
                            <a:pt x="258" y="728"/>
                            <a:pt x="287" y="719"/>
                          </a:cubicBezTo>
                          <a:cubicBezTo>
                            <a:pt x="287" y="70"/>
                            <a:pt x="287" y="70"/>
                            <a:pt x="287" y="70"/>
                          </a:cubicBezTo>
                          <a:cubicBezTo>
                            <a:pt x="257" y="60"/>
                            <a:pt x="235" y="33"/>
                            <a:pt x="233" y="0"/>
                          </a:cubicBezTo>
                          <a:close/>
                        </a:path>
                      </a:pathLst>
                    </a:custGeom>
                    <a:solidFill>
                      <a:srgbClr val="C4E9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96" name="Oval 19">
                      <a:extLst>
                        <a:ext uri="{FF2B5EF4-FFF2-40B4-BE49-F238E27FC236}">
                          <a16:creationId xmlns:a16="http://schemas.microsoft.com/office/drawing/2014/main" id="{4C086227-A235-48AB-A8C3-CF3CCA2A99CF}"/>
                        </a:ext>
                      </a:extLst>
                    </p:cNvPr>
                    <p:cNvSpPr>
                      <a:spLocks noChangeArrowheads="1"/>
                    </p:cNvSpPr>
                    <p:nvPr/>
                  </p:nvSpPr>
                  <p:spPr bwMode="auto">
                    <a:xfrm>
                      <a:off x="5184775" y="2030413"/>
                      <a:ext cx="153988" cy="152400"/>
                    </a:xfrm>
                    <a:prstGeom prst="ellipse">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97" name="Oval 20">
                      <a:extLst>
                        <a:ext uri="{FF2B5EF4-FFF2-40B4-BE49-F238E27FC236}">
                          <a16:creationId xmlns:a16="http://schemas.microsoft.com/office/drawing/2014/main" id="{031DAF13-0FAE-4B07-93F7-441CF13AFC05}"/>
                        </a:ext>
                      </a:extLst>
                    </p:cNvPr>
                    <p:cNvSpPr>
                      <a:spLocks noChangeArrowheads="1"/>
                    </p:cNvSpPr>
                    <p:nvPr/>
                  </p:nvSpPr>
                  <p:spPr bwMode="auto">
                    <a:xfrm>
                      <a:off x="5184775" y="2952750"/>
                      <a:ext cx="153988" cy="152400"/>
                    </a:xfrm>
                    <a:prstGeom prst="ellipse">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98" name="Oval 21">
                      <a:extLst>
                        <a:ext uri="{FF2B5EF4-FFF2-40B4-BE49-F238E27FC236}">
                          <a16:creationId xmlns:a16="http://schemas.microsoft.com/office/drawing/2014/main" id="{B1C301A9-79A9-459D-8392-D6B66A110037}"/>
                        </a:ext>
                      </a:extLst>
                    </p:cNvPr>
                    <p:cNvSpPr>
                      <a:spLocks noChangeArrowheads="1"/>
                    </p:cNvSpPr>
                    <p:nvPr/>
                  </p:nvSpPr>
                  <p:spPr bwMode="auto">
                    <a:xfrm>
                      <a:off x="5032375" y="2371725"/>
                      <a:ext cx="458788" cy="363538"/>
                    </a:xfrm>
                    <a:prstGeom prst="ellipse">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99" name="Rectangle 22">
                      <a:extLst>
                        <a:ext uri="{FF2B5EF4-FFF2-40B4-BE49-F238E27FC236}">
                          <a16:creationId xmlns:a16="http://schemas.microsoft.com/office/drawing/2014/main" id="{A712416C-050A-4D43-8799-E555ACA83054}"/>
                        </a:ext>
                      </a:extLst>
                    </p:cNvPr>
                    <p:cNvSpPr>
                      <a:spLocks noChangeArrowheads="1"/>
                    </p:cNvSpPr>
                    <p:nvPr/>
                  </p:nvSpPr>
                  <p:spPr bwMode="auto">
                    <a:xfrm>
                      <a:off x="4868862" y="2613025"/>
                      <a:ext cx="788988" cy="315913"/>
                    </a:xfrm>
                    <a:prstGeom prst="rect">
                      <a:avLst/>
                    </a:prstGeom>
                    <a:solidFill>
                      <a:srgbClr val="F1EE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00" name="Rectangle 23">
                      <a:extLst>
                        <a:ext uri="{FF2B5EF4-FFF2-40B4-BE49-F238E27FC236}">
                          <a16:creationId xmlns:a16="http://schemas.microsoft.com/office/drawing/2014/main" id="{2D2C7F00-493D-4020-8699-9CFA2C856185}"/>
                        </a:ext>
                      </a:extLst>
                    </p:cNvPr>
                    <p:cNvSpPr>
                      <a:spLocks noChangeArrowheads="1"/>
                    </p:cNvSpPr>
                    <p:nvPr/>
                  </p:nvSpPr>
                  <p:spPr bwMode="auto">
                    <a:xfrm>
                      <a:off x="4868862" y="2644775"/>
                      <a:ext cx="788988" cy="252413"/>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01" name="Rectangle 24">
                      <a:extLst>
                        <a:ext uri="{FF2B5EF4-FFF2-40B4-BE49-F238E27FC236}">
                          <a16:creationId xmlns:a16="http://schemas.microsoft.com/office/drawing/2014/main" id="{14C4D861-4BDA-422F-AC40-3BEB4B0DC6E6}"/>
                        </a:ext>
                      </a:extLst>
                    </p:cNvPr>
                    <p:cNvSpPr>
                      <a:spLocks noChangeArrowheads="1"/>
                    </p:cNvSpPr>
                    <p:nvPr/>
                  </p:nvSpPr>
                  <p:spPr bwMode="auto">
                    <a:xfrm>
                      <a:off x="4868862" y="2613025"/>
                      <a:ext cx="788988" cy="315913"/>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02" name="Rectangle 25">
                      <a:extLst>
                        <a:ext uri="{FF2B5EF4-FFF2-40B4-BE49-F238E27FC236}">
                          <a16:creationId xmlns:a16="http://schemas.microsoft.com/office/drawing/2014/main" id="{4EC4AD48-3930-47A4-9F0C-C3710403D22E}"/>
                        </a:ext>
                      </a:extLst>
                    </p:cNvPr>
                    <p:cNvSpPr>
                      <a:spLocks noChangeArrowheads="1"/>
                    </p:cNvSpPr>
                    <p:nvPr/>
                  </p:nvSpPr>
                  <p:spPr bwMode="auto">
                    <a:xfrm>
                      <a:off x="4868862" y="2644775"/>
                      <a:ext cx="788988" cy="252413"/>
                    </a:xfrm>
                    <a:prstGeom prst="rect">
                      <a:avLst/>
                    </a:prstGeom>
                    <a:solidFill>
                      <a:sysClr val="window" lastClr="FFFFFF">
                        <a:lumMod val="9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04" name="Group 101">
                    <a:extLst>
                      <a:ext uri="{FF2B5EF4-FFF2-40B4-BE49-F238E27FC236}">
                        <a16:creationId xmlns:a16="http://schemas.microsoft.com/office/drawing/2014/main" id="{B98DC196-C775-4F45-97B7-66A8423E1205}"/>
                      </a:ext>
                    </a:extLst>
                  </p:cNvPr>
                  <p:cNvGrpSpPr/>
                  <p:nvPr/>
                </p:nvGrpSpPr>
                <p:grpSpPr>
                  <a:xfrm rot="1458405">
                    <a:off x="8948375" y="5509069"/>
                    <a:ext cx="2449893" cy="396828"/>
                    <a:chOff x="5745163" y="3200400"/>
                    <a:chExt cx="1862138" cy="301625"/>
                  </a:xfrm>
                </p:grpSpPr>
                <p:sp>
                  <p:nvSpPr>
                    <p:cNvPr id="181" name="Rectangle 14">
                      <a:extLst>
                        <a:ext uri="{FF2B5EF4-FFF2-40B4-BE49-F238E27FC236}">
                          <a16:creationId xmlns:a16="http://schemas.microsoft.com/office/drawing/2014/main" id="{8B85C384-A06D-43F3-8019-93E38B7A02AD}"/>
                        </a:ext>
                      </a:extLst>
                    </p:cNvPr>
                    <p:cNvSpPr>
                      <a:spLocks noChangeArrowheads="1"/>
                    </p:cNvSpPr>
                    <p:nvPr/>
                  </p:nvSpPr>
                  <p:spPr bwMode="auto">
                    <a:xfrm>
                      <a:off x="5745163" y="3200400"/>
                      <a:ext cx="1862138" cy="301625"/>
                    </a:xfrm>
                    <a:prstGeom prst="rect">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82" name="Rectangle 14">
                      <a:extLst>
                        <a:ext uri="{FF2B5EF4-FFF2-40B4-BE49-F238E27FC236}">
                          <a16:creationId xmlns:a16="http://schemas.microsoft.com/office/drawing/2014/main" id="{D13439AD-16B5-4997-883D-5A4D776C5406}"/>
                        </a:ext>
                      </a:extLst>
                    </p:cNvPr>
                    <p:cNvSpPr>
                      <a:spLocks noChangeArrowheads="1"/>
                    </p:cNvSpPr>
                    <p:nvPr/>
                  </p:nvSpPr>
                  <p:spPr bwMode="auto">
                    <a:xfrm>
                      <a:off x="5745163" y="3214872"/>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83" name="Rectangle 14">
                      <a:extLst>
                        <a:ext uri="{FF2B5EF4-FFF2-40B4-BE49-F238E27FC236}">
                          <a16:creationId xmlns:a16="http://schemas.microsoft.com/office/drawing/2014/main" id="{8AC73D20-E2EB-4054-86EF-127F410AF03C}"/>
                        </a:ext>
                      </a:extLst>
                    </p:cNvPr>
                    <p:cNvSpPr>
                      <a:spLocks noChangeArrowheads="1"/>
                    </p:cNvSpPr>
                    <p:nvPr/>
                  </p:nvSpPr>
                  <p:spPr bwMode="auto">
                    <a:xfrm>
                      <a:off x="5745163" y="3247703"/>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84" name="Rectangle 14">
                      <a:extLst>
                        <a:ext uri="{FF2B5EF4-FFF2-40B4-BE49-F238E27FC236}">
                          <a16:creationId xmlns:a16="http://schemas.microsoft.com/office/drawing/2014/main" id="{461B95C9-8871-42D0-9204-09B70B228824}"/>
                        </a:ext>
                      </a:extLst>
                    </p:cNvPr>
                    <p:cNvSpPr>
                      <a:spLocks noChangeArrowheads="1"/>
                    </p:cNvSpPr>
                    <p:nvPr/>
                  </p:nvSpPr>
                  <p:spPr bwMode="auto">
                    <a:xfrm>
                      <a:off x="5745163" y="3280534"/>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85" name="Rectangle 14">
                      <a:extLst>
                        <a:ext uri="{FF2B5EF4-FFF2-40B4-BE49-F238E27FC236}">
                          <a16:creationId xmlns:a16="http://schemas.microsoft.com/office/drawing/2014/main" id="{CF7927DF-0F97-49C0-BB16-6F7FAEC4B3E1}"/>
                        </a:ext>
                      </a:extLst>
                    </p:cNvPr>
                    <p:cNvSpPr>
                      <a:spLocks noChangeArrowheads="1"/>
                    </p:cNvSpPr>
                    <p:nvPr/>
                  </p:nvSpPr>
                  <p:spPr bwMode="auto">
                    <a:xfrm>
                      <a:off x="5745163" y="3313365"/>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86" name="Rectangle 14">
                      <a:extLst>
                        <a:ext uri="{FF2B5EF4-FFF2-40B4-BE49-F238E27FC236}">
                          <a16:creationId xmlns:a16="http://schemas.microsoft.com/office/drawing/2014/main" id="{68CE3FB1-8F4D-444A-8F64-8F97BAE9A91F}"/>
                        </a:ext>
                      </a:extLst>
                    </p:cNvPr>
                    <p:cNvSpPr>
                      <a:spLocks noChangeArrowheads="1"/>
                    </p:cNvSpPr>
                    <p:nvPr/>
                  </p:nvSpPr>
                  <p:spPr bwMode="auto">
                    <a:xfrm>
                      <a:off x="5745163" y="3346196"/>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87" name="Rectangle 14">
                      <a:extLst>
                        <a:ext uri="{FF2B5EF4-FFF2-40B4-BE49-F238E27FC236}">
                          <a16:creationId xmlns:a16="http://schemas.microsoft.com/office/drawing/2014/main" id="{4ABA502E-6C5B-4F70-91D8-42C9BF831D28}"/>
                        </a:ext>
                      </a:extLst>
                    </p:cNvPr>
                    <p:cNvSpPr>
                      <a:spLocks noChangeArrowheads="1"/>
                    </p:cNvSpPr>
                    <p:nvPr/>
                  </p:nvSpPr>
                  <p:spPr bwMode="auto">
                    <a:xfrm>
                      <a:off x="5745163" y="3379027"/>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88" name="Rectangle 14">
                      <a:extLst>
                        <a:ext uri="{FF2B5EF4-FFF2-40B4-BE49-F238E27FC236}">
                          <a16:creationId xmlns:a16="http://schemas.microsoft.com/office/drawing/2014/main" id="{3049A3F6-282F-42F4-BF59-C94033281471}"/>
                        </a:ext>
                      </a:extLst>
                    </p:cNvPr>
                    <p:cNvSpPr>
                      <a:spLocks noChangeArrowheads="1"/>
                    </p:cNvSpPr>
                    <p:nvPr/>
                  </p:nvSpPr>
                  <p:spPr bwMode="auto">
                    <a:xfrm>
                      <a:off x="5745163" y="3411858"/>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89" name="Rectangle 14">
                      <a:extLst>
                        <a:ext uri="{FF2B5EF4-FFF2-40B4-BE49-F238E27FC236}">
                          <a16:creationId xmlns:a16="http://schemas.microsoft.com/office/drawing/2014/main" id="{9F385083-B705-4E30-BFE3-A5CCFD77DDEA}"/>
                        </a:ext>
                      </a:extLst>
                    </p:cNvPr>
                    <p:cNvSpPr>
                      <a:spLocks noChangeArrowheads="1"/>
                    </p:cNvSpPr>
                    <p:nvPr/>
                  </p:nvSpPr>
                  <p:spPr bwMode="auto">
                    <a:xfrm>
                      <a:off x="5745163" y="3477518"/>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90" name="Rectangle 14">
                      <a:extLst>
                        <a:ext uri="{FF2B5EF4-FFF2-40B4-BE49-F238E27FC236}">
                          <a16:creationId xmlns:a16="http://schemas.microsoft.com/office/drawing/2014/main" id="{293A2DBC-E50D-4E89-BDF4-4E2A78292998}"/>
                        </a:ext>
                      </a:extLst>
                    </p:cNvPr>
                    <p:cNvSpPr>
                      <a:spLocks noChangeArrowheads="1"/>
                    </p:cNvSpPr>
                    <p:nvPr/>
                  </p:nvSpPr>
                  <p:spPr bwMode="auto">
                    <a:xfrm>
                      <a:off x="5745163" y="3444689"/>
                      <a:ext cx="1862138"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nvGrpSpPr>
                    <p:cNvPr id="191" name="Group 188">
                      <a:extLst>
                        <a:ext uri="{FF2B5EF4-FFF2-40B4-BE49-F238E27FC236}">
                          <a16:creationId xmlns:a16="http://schemas.microsoft.com/office/drawing/2014/main" id="{AFA8A9D7-FEAF-46CE-B65A-F4642113C7BF}"/>
                        </a:ext>
                      </a:extLst>
                    </p:cNvPr>
                    <p:cNvGrpSpPr/>
                    <p:nvPr/>
                  </p:nvGrpSpPr>
                  <p:grpSpPr>
                    <a:xfrm>
                      <a:off x="6796088" y="3200400"/>
                      <a:ext cx="315913" cy="301625"/>
                      <a:chOff x="6796088" y="3200400"/>
                      <a:chExt cx="315913" cy="301625"/>
                    </a:xfrm>
                  </p:grpSpPr>
                  <p:sp>
                    <p:nvSpPr>
                      <p:cNvPr id="192" name="Rectangle 15">
                        <a:extLst>
                          <a:ext uri="{FF2B5EF4-FFF2-40B4-BE49-F238E27FC236}">
                            <a16:creationId xmlns:a16="http://schemas.microsoft.com/office/drawing/2014/main" id="{7A8AEB80-107C-4267-B782-2B6E2E6A6FB8}"/>
                          </a:ext>
                        </a:extLst>
                      </p:cNvPr>
                      <p:cNvSpPr>
                        <a:spLocks noChangeArrowheads="1"/>
                      </p:cNvSpPr>
                      <p:nvPr/>
                    </p:nvSpPr>
                    <p:spPr bwMode="auto">
                      <a:xfrm>
                        <a:off x="6796088" y="3200400"/>
                        <a:ext cx="315913" cy="301625"/>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93" name="Rectangle 16">
                        <a:extLst>
                          <a:ext uri="{FF2B5EF4-FFF2-40B4-BE49-F238E27FC236}">
                            <a16:creationId xmlns:a16="http://schemas.microsoft.com/office/drawing/2014/main" id="{D4654B5E-87E0-409E-8CA4-B68C4659E325}"/>
                          </a:ext>
                        </a:extLst>
                      </p:cNvPr>
                      <p:cNvSpPr>
                        <a:spLocks noChangeArrowheads="1"/>
                      </p:cNvSpPr>
                      <p:nvPr/>
                    </p:nvSpPr>
                    <p:spPr bwMode="auto">
                      <a:xfrm>
                        <a:off x="6827838" y="3200400"/>
                        <a:ext cx="252413" cy="301625"/>
                      </a:xfrm>
                      <a:prstGeom prst="rect">
                        <a:avLst/>
                      </a:prstGeom>
                      <a:solidFill>
                        <a:sysClr val="window" lastClr="FFFFFF">
                          <a:lumMod val="9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grpSp>
                <p:nvGrpSpPr>
                  <p:cNvPr id="105" name="Group 102">
                    <a:extLst>
                      <a:ext uri="{FF2B5EF4-FFF2-40B4-BE49-F238E27FC236}">
                        <a16:creationId xmlns:a16="http://schemas.microsoft.com/office/drawing/2014/main" id="{2A2EFEAA-B271-4AE8-BA54-9B1E9DCEE42F}"/>
                      </a:ext>
                    </a:extLst>
                  </p:cNvPr>
                  <p:cNvGrpSpPr/>
                  <p:nvPr/>
                </p:nvGrpSpPr>
                <p:grpSpPr>
                  <a:xfrm rot="8240992">
                    <a:off x="7736457" y="3818218"/>
                    <a:ext cx="1038020" cy="2445718"/>
                    <a:chOff x="4868862" y="1643062"/>
                    <a:chExt cx="788988" cy="1858963"/>
                  </a:xfrm>
                </p:grpSpPr>
                <p:sp>
                  <p:nvSpPr>
                    <p:cNvPr id="172" name="Rectangle 17">
                      <a:extLst>
                        <a:ext uri="{FF2B5EF4-FFF2-40B4-BE49-F238E27FC236}">
                          <a16:creationId xmlns:a16="http://schemas.microsoft.com/office/drawing/2014/main" id="{ED07714A-30FA-426E-AAF9-EEF1E67FB01B}"/>
                        </a:ext>
                      </a:extLst>
                    </p:cNvPr>
                    <p:cNvSpPr>
                      <a:spLocks noChangeArrowheads="1"/>
                    </p:cNvSpPr>
                    <p:nvPr/>
                  </p:nvSpPr>
                  <p:spPr bwMode="auto">
                    <a:xfrm>
                      <a:off x="4868862" y="1643062"/>
                      <a:ext cx="777875" cy="1858963"/>
                    </a:xfrm>
                    <a:prstGeom prst="rect">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73" name="Freeform 18">
                      <a:extLst>
                        <a:ext uri="{FF2B5EF4-FFF2-40B4-BE49-F238E27FC236}">
                          <a16:creationId xmlns:a16="http://schemas.microsoft.com/office/drawing/2014/main" id="{0DB644E8-A8D5-4D56-8C4D-512977E86685}"/>
                        </a:ext>
                      </a:extLst>
                    </p:cNvPr>
                    <p:cNvSpPr>
                      <a:spLocks/>
                    </p:cNvSpPr>
                    <p:nvPr/>
                  </p:nvSpPr>
                  <p:spPr bwMode="auto">
                    <a:xfrm>
                      <a:off x="4953000" y="1719263"/>
                      <a:ext cx="617538" cy="1693863"/>
                    </a:xfrm>
                    <a:custGeom>
                      <a:avLst/>
                      <a:gdLst>
                        <a:gd name="T0" fmla="*/ 233 w 287"/>
                        <a:gd name="T1" fmla="*/ 0 h 787"/>
                        <a:gd name="T2" fmla="*/ 73 w 287"/>
                        <a:gd name="T3" fmla="*/ 0 h 787"/>
                        <a:gd name="T4" fmla="*/ 0 w 287"/>
                        <a:gd name="T5" fmla="*/ 76 h 787"/>
                        <a:gd name="T6" fmla="*/ 0 w 287"/>
                        <a:gd name="T7" fmla="*/ 715 h 787"/>
                        <a:gd name="T8" fmla="*/ 73 w 287"/>
                        <a:gd name="T9" fmla="*/ 787 h 787"/>
                        <a:gd name="T10" fmla="*/ 233 w 287"/>
                        <a:gd name="T11" fmla="*/ 787 h 787"/>
                        <a:gd name="T12" fmla="*/ 287 w 287"/>
                        <a:gd name="T13" fmla="*/ 719 h 787"/>
                        <a:gd name="T14" fmla="*/ 287 w 287"/>
                        <a:gd name="T15" fmla="*/ 70 h 787"/>
                        <a:gd name="T16" fmla="*/ 233 w 287"/>
                        <a:gd name="T17"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787">
                          <a:moveTo>
                            <a:pt x="233" y="0"/>
                          </a:moveTo>
                          <a:cubicBezTo>
                            <a:pt x="73" y="0"/>
                            <a:pt x="73" y="0"/>
                            <a:pt x="73" y="0"/>
                          </a:cubicBezTo>
                          <a:cubicBezTo>
                            <a:pt x="72" y="41"/>
                            <a:pt x="40" y="73"/>
                            <a:pt x="0" y="76"/>
                          </a:cubicBezTo>
                          <a:cubicBezTo>
                            <a:pt x="0" y="715"/>
                            <a:pt x="0" y="715"/>
                            <a:pt x="0" y="715"/>
                          </a:cubicBezTo>
                          <a:cubicBezTo>
                            <a:pt x="39" y="718"/>
                            <a:pt x="69" y="748"/>
                            <a:pt x="73" y="787"/>
                          </a:cubicBezTo>
                          <a:cubicBezTo>
                            <a:pt x="233" y="787"/>
                            <a:pt x="233" y="787"/>
                            <a:pt x="233" y="787"/>
                          </a:cubicBezTo>
                          <a:cubicBezTo>
                            <a:pt x="236" y="755"/>
                            <a:pt x="258" y="728"/>
                            <a:pt x="287" y="719"/>
                          </a:cubicBezTo>
                          <a:cubicBezTo>
                            <a:pt x="287" y="70"/>
                            <a:pt x="287" y="70"/>
                            <a:pt x="287" y="70"/>
                          </a:cubicBezTo>
                          <a:cubicBezTo>
                            <a:pt x="257" y="60"/>
                            <a:pt x="235" y="33"/>
                            <a:pt x="233" y="0"/>
                          </a:cubicBezTo>
                          <a:close/>
                        </a:path>
                      </a:pathLst>
                    </a:custGeom>
                    <a:solidFill>
                      <a:srgbClr val="C4E9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74" name="Oval 19">
                      <a:extLst>
                        <a:ext uri="{FF2B5EF4-FFF2-40B4-BE49-F238E27FC236}">
                          <a16:creationId xmlns:a16="http://schemas.microsoft.com/office/drawing/2014/main" id="{BE6C8BB4-1DB4-4814-AF0A-47EF4146E645}"/>
                        </a:ext>
                      </a:extLst>
                    </p:cNvPr>
                    <p:cNvSpPr>
                      <a:spLocks noChangeArrowheads="1"/>
                    </p:cNvSpPr>
                    <p:nvPr/>
                  </p:nvSpPr>
                  <p:spPr bwMode="auto">
                    <a:xfrm>
                      <a:off x="5184775" y="2030413"/>
                      <a:ext cx="153988" cy="152400"/>
                    </a:xfrm>
                    <a:prstGeom prst="ellipse">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75" name="Oval 20">
                      <a:extLst>
                        <a:ext uri="{FF2B5EF4-FFF2-40B4-BE49-F238E27FC236}">
                          <a16:creationId xmlns:a16="http://schemas.microsoft.com/office/drawing/2014/main" id="{07A4ECA8-0095-48A1-A807-D595345B3B7D}"/>
                        </a:ext>
                      </a:extLst>
                    </p:cNvPr>
                    <p:cNvSpPr>
                      <a:spLocks noChangeArrowheads="1"/>
                    </p:cNvSpPr>
                    <p:nvPr/>
                  </p:nvSpPr>
                  <p:spPr bwMode="auto">
                    <a:xfrm>
                      <a:off x="5184775" y="2952750"/>
                      <a:ext cx="153988" cy="152400"/>
                    </a:xfrm>
                    <a:prstGeom prst="ellipse">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76" name="Oval 21">
                      <a:extLst>
                        <a:ext uri="{FF2B5EF4-FFF2-40B4-BE49-F238E27FC236}">
                          <a16:creationId xmlns:a16="http://schemas.microsoft.com/office/drawing/2014/main" id="{038D4806-A075-414B-A611-3861A8C333AE}"/>
                        </a:ext>
                      </a:extLst>
                    </p:cNvPr>
                    <p:cNvSpPr>
                      <a:spLocks noChangeArrowheads="1"/>
                    </p:cNvSpPr>
                    <p:nvPr/>
                  </p:nvSpPr>
                  <p:spPr bwMode="auto">
                    <a:xfrm>
                      <a:off x="5032375" y="2371725"/>
                      <a:ext cx="458788" cy="363538"/>
                    </a:xfrm>
                    <a:prstGeom prst="ellipse">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77" name="Rectangle 22">
                      <a:extLst>
                        <a:ext uri="{FF2B5EF4-FFF2-40B4-BE49-F238E27FC236}">
                          <a16:creationId xmlns:a16="http://schemas.microsoft.com/office/drawing/2014/main" id="{01225550-18F1-4CCD-8442-69C702101378}"/>
                        </a:ext>
                      </a:extLst>
                    </p:cNvPr>
                    <p:cNvSpPr>
                      <a:spLocks noChangeArrowheads="1"/>
                    </p:cNvSpPr>
                    <p:nvPr/>
                  </p:nvSpPr>
                  <p:spPr bwMode="auto">
                    <a:xfrm>
                      <a:off x="4868862" y="2613025"/>
                      <a:ext cx="788988" cy="315913"/>
                    </a:xfrm>
                    <a:prstGeom prst="rect">
                      <a:avLst/>
                    </a:prstGeom>
                    <a:solidFill>
                      <a:srgbClr val="F1EE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78" name="Rectangle 23">
                      <a:extLst>
                        <a:ext uri="{FF2B5EF4-FFF2-40B4-BE49-F238E27FC236}">
                          <a16:creationId xmlns:a16="http://schemas.microsoft.com/office/drawing/2014/main" id="{8B58E6EC-7BA6-4C98-B233-5C052364BE8F}"/>
                        </a:ext>
                      </a:extLst>
                    </p:cNvPr>
                    <p:cNvSpPr>
                      <a:spLocks noChangeArrowheads="1"/>
                    </p:cNvSpPr>
                    <p:nvPr/>
                  </p:nvSpPr>
                  <p:spPr bwMode="auto">
                    <a:xfrm>
                      <a:off x="4868862" y="2644775"/>
                      <a:ext cx="788988" cy="252413"/>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79" name="Rectangle 24">
                      <a:extLst>
                        <a:ext uri="{FF2B5EF4-FFF2-40B4-BE49-F238E27FC236}">
                          <a16:creationId xmlns:a16="http://schemas.microsoft.com/office/drawing/2014/main" id="{19650989-AEAB-49CD-9EFB-87C0097CF97A}"/>
                        </a:ext>
                      </a:extLst>
                    </p:cNvPr>
                    <p:cNvSpPr>
                      <a:spLocks noChangeArrowheads="1"/>
                    </p:cNvSpPr>
                    <p:nvPr/>
                  </p:nvSpPr>
                  <p:spPr bwMode="auto">
                    <a:xfrm>
                      <a:off x="4868862" y="2613025"/>
                      <a:ext cx="788988" cy="315913"/>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80" name="Rectangle 25">
                      <a:extLst>
                        <a:ext uri="{FF2B5EF4-FFF2-40B4-BE49-F238E27FC236}">
                          <a16:creationId xmlns:a16="http://schemas.microsoft.com/office/drawing/2014/main" id="{3D647F2D-B10C-47F9-B880-447AC10617A4}"/>
                        </a:ext>
                      </a:extLst>
                    </p:cNvPr>
                    <p:cNvSpPr>
                      <a:spLocks noChangeArrowheads="1"/>
                    </p:cNvSpPr>
                    <p:nvPr/>
                  </p:nvSpPr>
                  <p:spPr bwMode="auto">
                    <a:xfrm>
                      <a:off x="4868862" y="2644775"/>
                      <a:ext cx="788988" cy="252413"/>
                    </a:xfrm>
                    <a:prstGeom prst="rect">
                      <a:avLst/>
                    </a:prstGeom>
                    <a:solidFill>
                      <a:sysClr val="window" lastClr="FFFFFF">
                        <a:lumMod val="9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06" name="Group 103">
                    <a:extLst>
                      <a:ext uri="{FF2B5EF4-FFF2-40B4-BE49-F238E27FC236}">
                        <a16:creationId xmlns:a16="http://schemas.microsoft.com/office/drawing/2014/main" id="{6D399A47-F602-4B03-A357-371D8F19ECFE}"/>
                      </a:ext>
                    </a:extLst>
                  </p:cNvPr>
                  <p:cNvGrpSpPr/>
                  <p:nvPr/>
                </p:nvGrpSpPr>
                <p:grpSpPr>
                  <a:xfrm>
                    <a:off x="7901258" y="5988913"/>
                    <a:ext cx="2449893" cy="396828"/>
                    <a:chOff x="4700663" y="3724599"/>
                    <a:chExt cx="801024" cy="129748"/>
                  </a:xfrm>
                </p:grpSpPr>
                <p:sp>
                  <p:nvSpPr>
                    <p:cNvPr id="157" name="Rectangle 14">
                      <a:extLst>
                        <a:ext uri="{FF2B5EF4-FFF2-40B4-BE49-F238E27FC236}">
                          <a16:creationId xmlns:a16="http://schemas.microsoft.com/office/drawing/2014/main" id="{34880AE4-4262-4B95-849B-021D23B88198}"/>
                        </a:ext>
                      </a:extLst>
                    </p:cNvPr>
                    <p:cNvSpPr>
                      <a:spLocks noChangeArrowheads="1"/>
                    </p:cNvSpPr>
                    <p:nvPr/>
                  </p:nvSpPr>
                  <p:spPr bwMode="auto">
                    <a:xfrm>
                      <a:off x="4700663" y="3724599"/>
                      <a:ext cx="801024" cy="129748"/>
                    </a:xfrm>
                    <a:prstGeom prst="rect">
                      <a:avLst/>
                    </a:prstGeom>
                    <a:solidFill>
                      <a:srgbClr val="F1CB87"/>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58" name="Rectangle 14">
                      <a:extLst>
                        <a:ext uri="{FF2B5EF4-FFF2-40B4-BE49-F238E27FC236}">
                          <a16:creationId xmlns:a16="http://schemas.microsoft.com/office/drawing/2014/main" id="{77F2DE50-7CDD-4B78-9556-D58EB9ED3500}"/>
                        </a:ext>
                      </a:extLst>
                    </p:cNvPr>
                    <p:cNvSpPr>
                      <a:spLocks noChangeArrowheads="1"/>
                    </p:cNvSpPr>
                    <p:nvPr/>
                  </p:nvSpPr>
                  <p:spPr bwMode="auto">
                    <a:xfrm>
                      <a:off x="5179055" y="3724599"/>
                      <a:ext cx="322234" cy="129748"/>
                    </a:xfrm>
                    <a:prstGeom prst="rect">
                      <a:avLst/>
                    </a:prstGeom>
                    <a:solidFill>
                      <a:sysClr val="windowText" lastClr="000000">
                        <a:alpha val="17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nvGrpSpPr>
                    <p:cNvPr id="159" name="Group 156">
                      <a:extLst>
                        <a:ext uri="{FF2B5EF4-FFF2-40B4-BE49-F238E27FC236}">
                          <a16:creationId xmlns:a16="http://schemas.microsoft.com/office/drawing/2014/main" id="{31F9AE84-A8E9-457E-B055-588DCD791727}"/>
                        </a:ext>
                      </a:extLst>
                    </p:cNvPr>
                    <p:cNvGrpSpPr/>
                    <p:nvPr/>
                  </p:nvGrpSpPr>
                  <p:grpSpPr>
                    <a:xfrm>
                      <a:off x="4700663" y="3732983"/>
                      <a:ext cx="801024" cy="112981"/>
                      <a:chOff x="4700663" y="3732950"/>
                      <a:chExt cx="801024" cy="112981"/>
                    </a:xfrm>
                  </p:grpSpPr>
                  <p:sp>
                    <p:nvSpPr>
                      <p:cNvPr id="163" name="Rectangle 14">
                        <a:extLst>
                          <a:ext uri="{FF2B5EF4-FFF2-40B4-BE49-F238E27FC236}">
                            <a16:creationId xmlns:a16="http://schemas.microsoft.com/office/drawing/2014/main" id="{47ACF1C2-2AE9-43F2-9A59-BC9115595220}"/>
                          </a:ext>
                        </a:extLst>
                      </p:cNvPr>
                      <p:cNvSpPr>
                        <a:spLocks noChangeArrowheads="1"/>
                      </p:cNvSpPr>
                      <p:nvPr/>
                    </p:nvSpPr>
                    <p:spPr bwMode="auto">
                      <a:xfrm>
                        <a:off x="4700663" y="3732950"/>
                        <a:ext cx="801024"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64" name="Rectangle 14">
                        <a:extLst>
                          <a:ext uri="{FF2B5EF4-FFF2-40B4-BE49-F238E27FC236}">
                            <a16:creationId xmlns:a16="http://schemas.microsoft.com/office/drawing/2014/main" id="{83032947-C7A9-4E61-9629-29737D4A3D5E}"/>
                          </a:ext>
                        </a:extLst>
                      </p:cNvPr>
                      <p:cNvSpPr>
                        <a:spLocks noChangeArrowheads="1"/>
                      </p:cNvSpPr>
                      <p:nvPr/>
                    </p:nvSpPr>
                    <p:spPr bwMode="auto">
                      <a:xfrm>
                        <a:off x="4700663" y="3747073"/>
                        <a:ext cx="801024"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65" name="Rectangle 14">
                        <a:extLst>
                          <a:ext uri="{FF2B5EF4-FFF2-40B4-BE49-F238E27FC236}">
                            <a16:creationId xmlns:a16="http://schemas.microsoft.com/office/drawing/2014/main" id="{56F712AA-F000-45F4-BACB-D7F3DC6C9552}"/>
                          </a:ext>
                        </a:extLst>
                      </p:cNvPr>
                      <p:cNvSpPr>
                        <a:spLocks noChangeArrowheads="1"/>
                      </p:cNvSpPr>
                      <p:nvPr/>
                    </p:nvSpPr>
                    <p:spPr bwMode="auto">
                      <a:xfrm>
                        <a:off x="4700663" y="3761196"/>
                        <a:ext cx="801024"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66" name="Rectangle 14">
                        <a:extLst>
                          <a:ext uri="{FF2B5EF4-FFF2-40B4-BE49-F238E27FC236}">
                            <a16:creationId xmlns:a16="http://schemas.microsoft.com/office/drawing/2014/main" id="{195BD3EC-E9E7-45CC-AEF4-CFC852C7BC9D}"/>
                          </a:ext>
                        </a:extLst>
                      </p:cNvPr>
                      <p:cNvSpPr>
                        <a:spLocks noChangeArrowheads="1"/>
                      </p:cNvSpPr>
                      <p:nvPr/>
                    </p:nvSpPr>
                    <p:spPr bwMode="auto">
                      <a:xfrm>
                        <a:off x="4700663" y="3775318"/>
                        <a:ext cx="801024"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67" name="Rectangle 14">
                        <a:extLst>
                          <a:ext uri="{FF2B5EF4-FFF2-40B4-BE49-F238E27FC236}">
                            <a16:creationId xmlns:a16="http://schemas.microsoft.com/office/drawing/2014/main" id="{3876F59F-7C82-47F2-9250-6FCC5F2EB2B5}"/>
                          </a:ext>
                        </a:extLst>
                      </p:cNvPr>
                      <p:cNvSpPr>
                        <a:spLocks noChangeArrowheads="1"/>
                      </p:cNvSpPr>
                      <p:nvPr/>
                    </p:nvSpPr>
                    <p:spPr bwMode="auto">
                      <a:xfrm>
                        <a:off x="4700663" y="3789441"/>
                        <a:ext cx="801024"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68" name="Rectangle 14">
                        <a:extLst>
                          <a:ext uri="{FF2B5EF4-FFF2-40B4-BE49-F238E27FC236}">
                            <a16:creationId xmlns:a16="http://schemas.microsoft.com/office/drawing/2014/main" id="{C67616B2-AE6D-4E28-AFE5-531576FA563F}"/>
                          </a:ext>
                        </a:extLst>
                      </p:cNvPr>
                      <p:cNvSpPr>
                        <a:spLocks noChangeArrowheads="1"/>
                      </p:cNvSpPr>
                      <p:nvPr/>
                    </p:nvSpPr>
                    <p:spPr bwMode="auto">
                      <a:xfrm>
                        <a:off x="4700663" y="3803564"/>
                        <a:ext cx="801024"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69" name="Rectangle 14">
                        <a:extLst>
                          <a:ext uri="{FF2B5EF4-FFF2-40B4-BE49-F238E27FC236}">
                            <a16:creationId xmlns:a16="http://schemas.microsoft.com/office/drawing/2014/main" id="{49F997EA-C335-46D0-81D9-80381375D3FD}"/>
                          </a:ext>
                        </a:extLst>
                      </p:cNvPr>
                      <p:cNvSpPr>
                        <a:spLocks noChangeArrowheads="1"/>
                      </p:cNvSpPr>
                      <p:nvPr/>
                    </p:nvSpPr>
                    <p:spPr bwMode="auto">
                      <a:xfrm>
                        <a:off x="4700663" y="3817686"/>
                        <a:ext cx="801024"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70" name="Rectangle 14">
                        <a:extLst>
                          <a:ext uri="{FF2B5EF4-FFF2-40B4-BE49-F238E27FC236}">
                            <a16:creationId xmlns:a16="http://schemas.microsoft.com/office/drawing/2014/main" id="{0910F22F-1F79-4EAC-AA58-B830EDED43B6}"/>
                          </a:ext>
                        </a:extLst>
                      </p:cNvPr>
                      <p:cNvSpPr>
                        <a:spLocks noChangeArrowheads="1"/>
                      </p:cNvSpPr>
                      <p:nvPr/>
                    </p:nvSpPr>
                    <p:spPr bwMode="auto">
                      <a:xfrm>
                        <a:off x="4700663" y="3845931"/>
                        <a:ext cx="801024"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71" name="Rectangle 14">
                        <a:extLst>
                          <a:ext uri="{FF2B5EF4-FFF2-40B4-BE49-F238E27FC236}">
                            <a16:creationId xmlns:a16="http://schemas.microsoft.com/office/drawing/2014/main" id="{AA0883AF-5D12-4E9C-8195-48F79F80F979}"/>
                          </a:ext>
                        </a:extLst>
                      </p:cNvPr>
                      <p:cNvSpPr>
                        <a:spLocks noChangeArrowheads="1"/>
                      </p:cNvSpPr>
                      <p:nvPr/>
                    </p:nvSpPr>
                    <p:spPr bwMode="auto">
                      <a:xfrm>
                        <a:off x="4700663" y="3831809"/>
                        <a:ext cx="801024" cy="0"/>
                      </a:xfrm>
                      <a:custGeom>
                        <a:avLst/>
                        <a:gdLst>
                          <a:gd name="connsiteX0" fmla="*/ 0 w 1862138"/>
                          <a:gd name="connsiteY0" fmla="*/ 0 h 301625"/>
                          <a:gd name="connsiteX1" fmla="*/ 1862138 w 1862138"/>
                          <a:gd name="connsiteY1" fmla="*/ 0 h 301625"/>
                          <a:gd name="connsiteX2" fmla="*/ 1862138 w 1862138"/>
                          <a:gd name="connsiteY2" fmla="*/ 301625 h 301625"/>
                          <a:gd name="connsiteX3" fmla="*/ 0 w 1862138"/>
                          <a:gd name="connsiteY3" fmla="*/ 301625 h 301625"/>
                          <a:gd name="connsiteX4" fmla="*/ 0 w 1862138"/>
                          <a:gd name="connsiteY4" fmla="*/ 0 h 301625"/>
                          <a:gd name="connsiteX0" fmla="*/ 0 w 1862138"/>
                          <a:gd name="connsiteY0" fmla="*/ 301625 h 393065"/>
                          <a:gd name="connsiteX1" fmla="*/ 0 w 1862138"/>
                          <a:gd name="connsiteY1" fmla="*/ 0 h 393065"/>
                          <a:gd name="connsiteX2" fmla="*/ 1862138 w 1862138"/>
                          <a:gd name="connsiteY2" fmla="*/ 0 h 393065"/>
                          <a:gd name="connsiteX3" fmla="*/ 1862138 w 1862138"/>
                          <a:gd name="connsiteY3" fmla="*/ 301625 h 393065"/>
                          <a:gd name="connsiteX4" fmla="*/ 91440 w 1862138"/>
                          <a:gd name="connsiteY4" fmla="*/ 393065 h 393065"/>
                          <a:gd name="connsiteX0" fmla="*/ 0 w 1862138"/>
                          <a:gd name="connsiteY0" fmla="*/ 0 h 393065"/>
                          <a:gd name="connsiteX1" fmla="*/ 1862138 w 1862138"/>
                          <a:gd name="connsiteY1" fmla="*/ 0 h 393065"/>
                          <a:gd name="connsiteX2" fmla="*/ 1862138 w 1862138"/>
                          <a:gd name="connsiteY2" fmla="*/ 301625 h 393065"/>
                          <a:gd name="connsiteX3" fmla="*/ 91440 w 1862138"/>
                          <a:gd name="connsiteY3" fmla="*/ 393065 h 393065"/>
                          <a:gd name="connsiteX0" fmla="*/ 0 w 1862138"/>
                          <a:gd name="connsiteY0" fmla="*/ 0 h 301625"/>
                          <a:gd name="connsiteX1" fmla="*/ 1862138 w 1862138"/>
                          <a:gd name="connsiteY1" fmla="*/ 0 h 301625"/>
                          <a:gd name="connsiteX2" fmla="*/ 1862138 w 1862138"/>
                          <a:gd name="connsiteY2" fmla="*/ 301625 h 301625"/>
                          <a:gd name="connsiteX0" fmla="*/ 0 w 1862138"/>
                          <a:gd name="connsiteY0" fmla="*/ 0 h 0"/>
                          <a:gd name="connsiteX1" fmla="*/ 1862138 w 1862138"/>
                          <a:gd name="connsiteY1" fmla="*/ 0 h 0"/>
                        </a:gdLst>
                        <a:ahLst/>
                        <a:cxnLst>
                          <a:cxn ang="0">
                            <a:pos x="connsiteX0" y="connsiteY0"/>
                          </a:cxn>
                          <a:cxn ang="0">
                            <a:pos x="connsiteX1" y="connsiteY1"/>
                          </a:cxn>
                        </a:cxnLst>
                        <a:rect l="l" t="t" r="r" b="b"/>
                        <a:pathLst>
                          <a:path w="1862138">
                            <a:moveTo>
                              <a:pt x="0" y="0"/>
                            </a:moveTo>
                            <a:lnTo>
                              <a:pt x="1862138" y="0"/>
                            </a:lnTo>
                          </a:path>
                        </a:pathLst>
                      </a:custGeom>
                      <a:solidFill>
                        <a:srgbClr val="F1CB87"/>
                      </a:solidFill>
                      <a:ln>
                        <a:solidFill>
                          <a:srgbClr val="DCB97A"/>
                        </a:solid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60" name="Group 157">
                      <a:extLst>
                        <a:ext uri="{FF2B5EF4-FFF2-40B4-BE49-F238E27FC236}">
                          <a16:creationId xmlns:a16="http://schemas.microsoft.com/office/drawing/2014/main" id="{696ADF7F-8787-43B4-A7CC-6B2A91208E0D}"/>
                        </a:ext>
                      </a:extLst>
                    </p:cNvPr>
                    <p:cNvGrpSpPr/>
                    <p:nvPr/>
                  </p:nvGrpSpPr>
                  <p:grpSpPr>
                    <a:xfrm>
                      <a:off x="4832039" y="3724599"/>
                      <a:ext cx="66986" cy="129748"/>
                      <a:chOff x="6796088" y="3200400"/>
                      <a:chExt cx="315913" cy="301625"/>
                    </a:xfrm>
                  </p:grpSpPr>
                  <p:sp>
                    <p:nvSpPr>
                      <p:cNvPr id="161" name="Rectangle 15">
                        <a:extLst>
                          <a:ext uri="{FF2B5EF4-FFF2-40B4-BE49-F238E27FC236}">
                            <a16:creationId xmlns:a16="http://schemas.microsoft.com/office/drawing/2014/main" id="{19D51FBC-0662-495E-8796-E9890F7E5965}"/>
                          </a:ext>
                        </a:extLst>
                      </p:cNvPr>
                      <p:cNvSpPr>
                        <a:spLocks noChangeArrowheads="1"/>
                      </p:cNvSpPr>
                      <p:nvPr/>
                    </p:nvSpPr>
                    <p:spPr bwMode="auto">
                      <a:xfrm>
                        <a:off x="6796088" y="3200400"/>
                        <a:ext cx="315913" cy="301625"/>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62" name="Rectangle 16">
                        <a:extLst>
                          <a:ext uri="{FF2B5EF4-FFF2-40B4-BE49-F238E27FC236}">
                            <a16:creationId xmlns:a16="http://schemas.microsoft.com/office/drawing/2014/main" id="{783CCAA5-2DFE-4F1A-8CBA-1D7FFE6C8C96}"/>
                          </a:ext>
                        </a:extLst>
                      </p:cNvPr>
                      <p:cNvSpPr>
                        <a:spLocks noChangeArrowheads="1"/>
                      </p:cNvSpPr>
                      <p:nvPr/>
                    </p:nvSpPr>
                    <p:spPr bwMode="auto">
                      <a:xfrm>
                        <a:off x="6827838" y="3200400"/>
                        <a:ext cx="252413" cy="301625"/>
                      </a:xfrm>
                      <a:prstGeom prst="rect">
                        <a:avLst/>
                      </a:prstGeom>
                      <a:solidFill>
                        <a:sysClr val="window" lastClr="FFFFFF">
                          <a:lumMod val="9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grpSp>
                <p:nvGrpSpPr>
                  <p:cNvPr id="107" name="Group 104">
                    <a:extLst>
                      <a:ext uri="{FF2B5EF4-FFF2-40B4-BE49-F238E27FC236}">
                        <a16:creationId xmlns:a16="http://schemas.microsoft.com/office/drawing/2014/main" id="{C8879EF0-ADC8-4EE1-984B-EC75A0D32E66}"/>
                      </a:ext>
                    </a:extLst>
                  </p:cNvPr>
                  <p:cNvGrpSpPr/>
                  <p:nvPr/>
                </p:nvGrpSpPr>
                <p:grpSpPr>
                  <a:xfrm>
                    <a:off x="7004598" y="5003369"/>
                    <a:ext cx="967514" cy="1405550"/>
                    <a:chOff x="6905083" y="5003369"/>
                    <a:chExt cx="967514" cy="1405550"/>
                  </a:xfrm>
                </p:grpSpPr>
                <p:grpSp>
                  <p:nvGrpSpPr>
                    <p:cNvPr id="109" name="Group 106">
                      <a:extLst>
                        <a:ext uri="{FF2B5EF4-FFF2-40B4-BE49-F238E27FC236}">
                          <a16:creationId xmlns:a16="http://schemas.microsoft.com/office/drawing/2014/main" id="{EF596168-9534-4665-A2FF-91B72098741A}"/>
                        </a:ext>
                      </a:extLst>
                    </p:cNvPr>
                    <p:cNvGrpSpPr/>
                    <p:nvPr/>
                  </p:nvGrpSpPr>
                  <p:grpSpPr>
                    <a:xfrm>
                      <a:off x="6908018" y="6122469"/>
                      <a:ext cx="877481" cy="286450"/>
                      <a:chOff x="884238" y="1404938"/>
                      <a:chExt cx="4610100" cy="1504951"/>
                    </a:xfrm>
                  </p:grpSpPr>
                  <p:sp>
                    <p:nvSpPr>
                      <p:cNvPr id="154" name="Freeform 15">
                        <a:extLst>
                          <a:ext uri="{FF2B5EF4-FFF2-40B4-BE49-F238E27FC236}">
                            <a16:creationId xmlns:a16="http://schemas.microsoft.com/office/drawing/2014/main" id="{2F29A70E-2AD0-4FFE-BA6D-2A5193D24B72}"/>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55" name="Freeform 16">
                        <a:extLst>
                          <a:ext uri="{FF2B5EF4-FFF2-40B4-BE49-F238E27FC236}">
                            <a16:creationId xmlns:a16="http://schemas.microsoft.com/office/drawing/2014/main" id="{64AE6F63-C736-4676-8043-0A3660D7BE77}"/>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56" name="Oval 17">
                        <a:extLst>
                          <a:ext uri="{FF2B5EF4-FFF2-40B4-BE49-F238E27FC236}">
                            <a16:creationId xmlns:a16="http://schemas.microsoft.com/office/drawing/2014/main" id="{ED0821A7-3E6F-4B23-9D4F-BAE0F0F6544E}"/>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10" name="Group 107">
                      <a:extLst>
                        <a:ext uri="{FF2B5EF4-FFF2-40B4-BE49-F238E27FC236}">
                          <a16:creationId xmlns:a16="http://schemas.microsoft.com/office/drawing/2014/main" id="{9FD1290C-95C1-4498-B2BA-FC33A1AEB7F6}"/>
                        </a:ext>
                      </a:extLst>
                    </p:cNvPr>
                    <p:cNvGrpSpPr/>
                    <p:nvPr/>
                  </p:nvGrpSpPr>
                  <p:grpSpPr>
                    <a:xfrm>
                      <a:off x="6959708" y="6003824"/>
                      <a:ext cx="877481" cy="286450"/>
                      <a:chOff x="884238" y="1404938"/>
                      <a:chExt cx="4610100" cy="1504951"/>
                    </a:xfrm>
                  </p:grpSpPr>
                  <p:sp>
                    <p:nvSpPr>
                      <p:cNvPr id="151" name="Freeform 15">
                        <a:extLst>
                          <a:ext uri="{FF2B5EF4-FFF2-40B4-BE49-F238E27FC236}">
                            <a16:creationId xmlns:a16="http://schemas.microsoft.com/office/drawing/2014/main" id="{3C0121F1-12A3-4FE7-8838-64D9A3382279}"/>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52" name="Freeform 16">
                        <a:extLst>
                          <a:ext uri="{FF2B5EF4-FFF2-40B4-BE49-F238E27FC236}">
                            <a16:creationId xmlns:a16="http://schemas.microsoft.com/office/drawing/2014/main" id="{ED3071D6-24C5-4B10-98BE-5CF6B9865968}"/>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53" name="Oval 17">
                        <a:extLst>
                          <a:ext uri="{FF2B5EF4-FFF2-40B4-BE49-F238E27FC236}">
                            <a16:creationId xmlns:a16="http://schemas.microsoft.com/office/drawing/2014/main" id="{51FAB451-C0AE-4E63-A667-9A93E25D5CD5}"/>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11" name="Group 108">
                      <a:extLst>
                        <a:ext uri="{FF2B5EF4-FFF2-40B4-BE49-F238E27FC236}">
                          <a16:creationId xmlns:a16="http://schemas.microsoft.com/office/drawing/2014/main" id="{1090318D-3D83-4F82-BF69-B9CA0CD6E66D}"/>
                        </a:ext>
                      </a:extLst>
                    </p:cNvPr>
                    <p:cNvGrpSpPr/>
                    <p:nvPr/>
                  </p:nvGrpSpPr>
                  <p:grpSpPr>
                    <a:xfrm>
                      <a:off x="6924301" y="5894061"/>
                      <a:ext cx="877481" cy="286450"/>
                      <a:chOff x="884238" y="1404938"/>
                      <a:chExt cx="4610100" cy="1504951"/>
                    </a:xfrm>
                  </p:grpSpPr>
                  <p:sp>
                    <p:nvSpPr>
                      <p:cNvPr id="148" name="Freeform 15">
                        <a:extLst>
                          <a:ext uri="{FF2B5EF4-FFF2-40B4-BE49-F238E27FC236}">
                            <a16:creationId xmlns:a16="http://schemas.microsoft.com/office/drawing/2014/main" id="{279A336A-AF42-4495-8C3B-C07D21F851CD}"/>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49" name="Freeform 16">
                        <a:extLst>
                          <a:ext uri="{FF2B5EF4-FFF2-40B4-BE49-F238E27FC236}">
                            <a16:creationId xmlns:a16="http://schemas.microsoft.com/office/drawing/2014/main" id="{1BBD39C6-9AAC-4DEF-93C3-3968D4EB0A6A}"/>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50" name="Oval 17">
                        <a:extLst>
                          <a:ext uri="{FF2B5EF4-FFF2-40B4-BE49-F238E27FC236}">
                            <a16:creationId xmlns:a16="http://schemas.microsoft.com/office/drawing/2014/main" id="{BE57CB3E-F67E-4ECC-9946-F641A9094A55}"/>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12" name="Group 109">
                      <a:extLst>
                        <a:ext uri="{FF2B5EF4-FFF2-40B4-BE49-F238E27FC236}">
                          <a16:creationId xmlns:a16="http://schemas.microsoft.com/office/drawing/2014/main" id="{8FC464C8-E674-4FC3-B7EF-7596DEC596BF}"/>
                        </a:ext>
                      </a:extLst>
                    </p:cNvPr>
                    <p:cNvGrpSpPr/>
                    <p:nvPr/>
                  </p:nvGrpSpPr>
                  <p:grpSpPr>
                    <a:xfrm>
                      <a:off x="6980953" y="5798461"/>
                      <a:ext cx="877481" cy="286450"/>
                      <a:chOff x="884238" y="1404938"/>
                      <a:chExt cx="4610100" cy="1504951"/>
                    </a:xfrm>
                  </p:grpSpPr>
                  <p:sp>
                    <p:nvSpPr>
                      <p:cNvPr id="145" name="Freeform 15">
                        <a:extLst>
                          <a:ext uri="{FF2B5EF4-FFF2-40B4-BE49-F238E27FC236}">
                            <a16:creationId xmlns:a16="http://schemas.microsoft.com/office/drawing/2014/main" id="{AF2F0249-0859-4872-9B8F-AF58E9230592}"/>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46" name="Freeform 16">
                        <a:extLst>
                          <a:ext uri="{FF2B5EF4-FFF2-40B4-BE49-F238E27FC236}">
                            <a16:creationId xmlns:a16="http://schemas.microsoft.com/office/drawing/2014/main" id="{2BBE5452-7B0B-4BB0-9428-E7EA0F575730}"/>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47" name="Oval 17">
                        <a:extLst>
                          <a:ext uri="{FF2B5EF4-FFF2-40B4-BE49-F238E27FC236}">
                            <a16:creationId xmlns:a16="http://schemas.microsoft.com/office/drawing/2014/main" id="{EE811DCF-ACC5-4A1D-AC14-53BB6A9EFDA3}"/>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13" name="Group 110">
                      <a:extLst>
                        <a:ext uri="{FF2B5EF4-FFF2-40B4-BE49-F238E27FC236}">
                          <a16:creationId xmlns:a16="http://schemas.microsoft.com/office/drawing/2014/main" id="{3EFACBA6-B4C0-4F55-B62D-2BC3533FFADD}"/>
                        </a:ext>
                      </a:extLst>
                    </p:cNvPr>
                    <p:cNvGrpSpPr/>
                    <p:nvPr/>
                  </p:nvGrpSpPr>
                  <p:grpSpPr>
                    <a:xfrm>
                      <a:off x="6952627" y="5706403"/>
                      <a:ext cx="877481" cy="286450"/>
                      <a:chOff x="884238" y="1404938"/>
                      <a:chExt cx="4610100" cy="1504951"/>
                    </a:xfrm>
                  </p:grpSpPr>
                  <p:sp>
                    <p:nvSpPr>
                      <p:cNvPr id="142" name="Freeform 15">
                        <a:extLst>
                          <a:ext uri="{FF2B5EF4-FFF2-40B4-BE49-F238E27FC236}">
                            <a16:creationId xmlns:a16="http://schemas.microsoft.com/office/drawing/2014/main" id="{BD2AB004-F32D-4D16-AF4A-E1087EAC9346}"/>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43" name="Freeform 16">
                        <a:extLst>
                          <a:ext uri="{FF2B5EF4-FFF2-40B4-BE49-F238E27FC236}">
                            <a16:creationId xmlns:a16="http://schemas.microsoft.com/office/drawing/2014/main" id="{B36DD582-8C57-4EC3-9BB2-555F4838A98C}"/>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44" name="Oval 17">
                        <a:extLst>
                          <a:ext uri="{FF2B5EF4-FFF2-40B4-BE49-F238E27FC236}">
                            <a16:creationId xmlns:a16="http://schemas.microsoft.com/office/drawing/2014/main" id="{F327247A-89E7-46FC-B62E-EEBE3204FC43}"/>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14" name="Group 111">
                      <a:extLst>
                        <a:ext uri="{FF2B5EF4-FFF2-40B4-BE49-F238E27FC236}">
                          <a16:creationId xmlns:a16="http://schemas.microsoft.com/office/drawing/2014/main" id="{12512942-90C9-46C8-BAAE-5B78C312B51E}"/>
                        </a:ext>
                      </a:extLst>
                    </p:cNvPr>
                    <p:cNvGrpSpPr/>
                    <p:nvPr/>
                  </p:nvGrpSpPr>
                  <p:grpSpPr>
                    <a:xfrm>
                      <a:off x="6995116" y="5621425"/>
                      <a:ext cx="877481" cy="286450"/>
                      <a:chOff x="884238" y="1404938"/>
                      <a:chExt cx="4610100" cy="1504951"/>
                    </a:xfrm>
                  </p:grpSpPr>
                  <p:sp>
                    <p:nvSpPr>
                      <p:cNvPr id="139" name="Freeform 15">
                        <a:extLst>
                          <a:ext uri="{FF2B5EF4-FFF2-40B4-BE49-F238E27FC236}">
                            <a16:creationId xmlns:a16="http://schemas.microsoft.com/office/drawing/2014/main" id="{669F8319-4803-4514-959D-E364CF1C1FA4}"/>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40" name="Freeform 16">
                        <a:extLst>
                          <a:ext uri="{FF2B5EF4-FFF2-40B4-BE49-F238E27FC236}">
                            <a16:creationId xmlns:a16="http://schemas.microsoft.com/office/drawing/2014/main" id="{663C3BF9-5E11-47DB-9C9E-506FEC3FFA97}"/>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41" name="Oval 17">
                        <a:extLst>
                          <a:ext uri="{FF2B5EF4-FFF2-40B4-BE49-F238E27FC236}">
                            <a16:creationId xmlns:a16="http://schemas.microsoft.com/office/drawing/2014/main" id="{99879CB6-EB74-4F8B-A9C6-077B8CAFB222}"/>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15" name="Group 112">
                      <a:extLst>
                        <a:ext uri="{FF2B5EF4-FFF2-40B4-BE49-F238E27FC236}">
                          <a16:creationId xmlns:a16="http://schemas.microsoft.com/office/drawing/2014/main" id="{729409F7-7573-4506-B37C-CA6DCBDDC869}"/>
                        </a:ext>
                      </a:extLst>
                    </p:cNvPr>
                    <p:cNvGrpSpPr/>
                    <p:nvPr/>
                  </p:nvGrpSpPr>
                  <p:grpSpPr>
                    <a:xfrm>
                      <a:off x="6949087" y="5515203"/>
                      <a:ext cx="877481" cy="286450"/>
                      <a:chOff x="884238" y="1404938"/>
                      <a:chExt cx="4610100" cy="1504951"/>
                    </a:xfrm>
                  </p:grpSpPr>
                  <p:sp>
                    <p:nvSpPr>
                      <p:cNvPr id="136" name="Freeform 15">
                        <a:extLst>
                          <a:ext uri="{FF2B5EF4-FFF2-40B4-BE49-F238E27FC236}">
                            <a16:creationId xmlns:a16="http://schemas.microsoft.com/office/drawing/2014/main" id="{A6AB7C09-5296-4538-B840-CE1B9EE585CF}"/>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37" name="Freeform 16">
                        <a:extLst>
                          <a:ext uri="{FF2B5EF4-FFF2-40B4-BE49-F238E27FC236}">
                            <a16:creationId xmlns:a16="http://schemas.microsoft.com/office/drawing/2014/main" id="{CB267280-819E-469F-84DE-C1B4A0C3A2E7}"/>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38" name="Oval 17">
                        <a:extLst>
                          <a:ext uri="{FF2B5EF4-FFF2-40B4-BE49-F238E27FC236}">
                            <a16:creationId xmlns:a16="http://schemas.microsoft.com/office/drawing/2014/main" id="{D2FEF7E3-0FBA-4CE2-9B94-E75C48C041A8}"/>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16" name="Group 113">
                      <a:extLst>
                        <a:ext uri="{FF2B5EF4-FFF2-40B4-BE49-F238E27FC236}">
                          <a16:creationId xmlns:a16="http://schemas.microsoft.com/office/drawing/2014/main" id="{6967CC9C-2D1B-43AF-8167-D4AEAC3ECD30}"/>
                        </a:ext>
                      </a:extLst>
                    </p:cNvPr>
                    <p:cNvGrpSpPr/>
                    <p:nvPr/>
                  </p:nvGrpSpPr>
                  <p:grpSpPr>
                    <a:xfrm>
                      <a:off x="6917220" y="5416062"/>
                      <a:ext cx="877481" cy="286450"/>
                      <a:chOff x="884238" y="1404938"/>
                      <a:chExt cx="4610100" cy="1504951"/>
                    </a:xfrm>
                  </p:grpSpPr>
                  <p:sp>
                    <p:nvSpPr>
                      <p:cNvPr id="133" name="Freeform 15">
                        <a:extLst>
                          <a:ext uri="{FF2B5EF4-FFF2-40B4-BE49-F238E27FC236}">
                            <a16:creationId xmlns:a16="http://schemas.microsoft.com/office/drawing/2014/main" id="{50593B6B-37E3-4334-A161-0E6DF1196336}"/>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34" name="Freeform 16">
                        <a:extLst>
                          <a:ext uri="{FF2B5EF4-FFF2-40B4-BE49-F238E27FC236}">
                            <a16:creationId xmlns:a16="http://schemas.microsoft.com/office/drawing/2014/main" id="{5904DCD1-99A1-4C50-BC10-F17BC136FD06}"/>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35" name="Oval 17">
                        <a:extLst>
                          <a:ext uri="{FF2B5EF4-FFF2-40B4-BE49-F238E27FC236}">
                            <a16:creationId xmlns:a16="http://schemas.microsoft.com/office/drawing/2014/main" id="{4B01D9B7-7F7B-4251-8478-9EAD1C05D653}"/>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17" name="Group 114">
                      <a:extLst>
                        <a:ext uri="{FF2B5EF4-FFF2-40B4-BE49-F238E27FC236}">
                          <a16:creationId xmlns:a16="http://schemas.microsoft.com/office/drawing/2014/main" id="{34CA33CC-CFC9-42D9-989A-7F8DE9D61E6E}"/>
                        </a:ext>
                      </a:extLst>
                    </p:cNvPr>
                    <p:cNvGrpSpPr/>
                    <p:nvPr/>
                  </p:nvGrpSpPr>
                  <p:grpSpPr>
                    <a:xfrm>
                      <a:off x="6917220" y="5314912"/>
                      <a:ext cx="877481" cy="286450"/>
                      <a:chOff x="884238" y="1404938"/>
                      <a:chExt cx="4610100" cy="1504951"/>
                    </a:xfrm>
                  </p:grpSpPr>
                  <p:sp>
                    <p:nvSpPr>
                      <p:cNvPr id="130" name="Freeform 15">
                        <a:extLst>
                          <a:ext uri="{FF2B5EF4-FFF2-40B4-BE49-F238E27FC236}">
                            <a16:creationId xmlns:a16="http://schemas.microsoft.com/office/drawing/2014/main" id="{5F8BA417-B67E-47E0-B335-9223B9F31C65}"/>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31" name="Freeform 16">
                        <a:extLst>
                          <a:ext uri="{FF2B5EF4-FFF2-40B4-BE49-F238E27FC236}">
                            <a16:creationId xmlns:a16="http://schemas.microsoft.com/office/drawing/2014/main" id="{9224D789-B5BF-4942-A047-3CAB195D6556}"/>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32" name="Oval 17">
                        <a:extLst>
                          <a:ext uri="{FF2B5EF4-FFF2-40B4-BE49-F238E27FC236}">
                            <a16:creationId xmlns:a16="http://schemas.microsoft.com/office/drawing/2014/main" id="{19087274-B22B-4C5A-8028-4F2C559641F3}"/>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18" name="Group 115">
                      <a:extLst>
                        <a:ext uri="{FF2B5EF4-FFF2-40B4-BE49-F238E27FC236}">
                          <a16:creationId xmlns:a16="http://schemas.microsoft.com/office/drawing/2014/main" id="{21EA9654-CC45-48DA-8CF9-69D6F85BC0F6}"/>
                        </a:ext>
                      </a:extLst>
                    </p:cNvPr>
                    <p:cNvGrpSpPr/>
                    <p:nvPr/>
                  </p:nvGrpSpPr>
                  <p:grpSpPr>
                    <a:xfrm>
                      <a:off x="6909128" y="5197577"/>
                      <a:ext cx="877481" cy="286450"/>
                      <a:chOff x="884238" y="1404938"/>
                      <a:chExt cx="4610100" cy="1504951"/>
                    </a:xfrm>
                  </p:grpSpPr>
                  <p:sp>
                    <p:nvSpPr>
                      <p:cNvPr id="127" name="Freeform 15">
                        <a:extLst>
                          <a:ext uri="{FF2B5EF4-FFF2-40B4-BE49-F238E27FC236}">
                            <a16:creationId xmlns:a16="http://schemas.microsoft.com/office/drawing/2014/main" id="{36864A53-FBFF-4A69-90B4-1D6B7B005F90}"/>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28" name="Freeform 16">
                        <a:extLst>
                          <a:ext uri="{FF2B5EF4-FFF2-40B4-BE49-F238E27FC236}">
                            <a16:creationId xmlns:a16="http://schemas.microsoft.com/office/drawing/2014/main" id="{F50079A0-46D5-4D71-9775-1AA478B9D69E}"/>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29" name="Oval 17">
                        <a:extLst>
                          <a:ext uri="{FF2B5EF4-FFF2-40B4-BE49-F238E27FC236}">
                            <a16:creationId xmlns:a16="http://schemas.microsoft.com/office/drawing/2014/main" id="{8A2D94C5-A467-48DC-950A-A5F35CBE0CC1}"/>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19" name="Group 116">
                      <a:extLst>
                        <a:ext uri="{FF2B5EF4-FFF2-40B4-BE49-F238E27FC236}">
                          <a16:creationId xmlns:a16="http://schemas.microsoft.com/office/drawing/2014/main" id="{FDF4C9D6-4923-481A-9FD2-ABB9BC46B130}"/>
                        </a:ext>
                      </a:extLst>
                    </p:cNvPr>
                    <p:cNvGrpSpPr/>
                    <p:nvPr/>
                  </p:nvGrpSpPr>
                  <p:grpSpPr>
                    <a:xfrm>
                      <a:off x="6961727" y="5104519"/>
                      <a:ext cx="877481" cy="286450"/>
                      <a:chOff x="884238" y="1404938"/>
                      <a:chExt cx="4610100" cy="1504951"/>
                    </a:xfrm>
                  </p:grpSpPr>
                  <p:sp>
                    <p:nvSpPr>
                      <p:cNvPr id="124" name="Freeform 15">
                        <a:extLst>
                          <a:ext uri="{FF2B5EF4-FFF2-40B4-BE49-F238E27FC236}">
                            <a16:creationId xmlns:a16="http://schemas.microsoft.com/office/drawing/2014/main" id="{783F6EF7-6014-447F-928D-33D70124FE3F}"/>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25" name="Freeform 16">
                        <a:extLst>
                          <a:ext uri="{FF2B5EF4-FFF2-40B4-BE49-F238E27FC236}">
                            <a16:creationId xmlns:a16="http://schemas.microsoft.com/office/drawing/2014/main" id="{38B05121-87BF-4D72-8275-E6053BDA6B63}"/>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26" name="Oval 17">
                        <a:extLst>
                          <a:ext uri="{FF2B5EF4-FFF2-40B4-BE49-F238E27FC236}">
                            <a16:creationId xmlns:a16="http://schemas.microsoft.com/office/drawing/2014/main" id="{44641921-0132-496B-AC63-ABD54EE4B03D}"/>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20" name="Group 117">
                      <a:extLst>
                        <a:ext uri="{FF2B5EF4-FFF2-40B4-BE49-F238E27FC236}">
                          <a16:creationId xmlns:a16="http://schemas.microsoft.com/office/drawing/2014/main" id="{7EC49F14-C76A-4DDF-965C-F9E8B4E6CA39}"/>
                        </a:ext>
                      </a:extLst>
                    </p:cNvPr>
                    <p:cNvGrpSpPr/>
                    <p:nvPr/>
                  </p:nvGrpSpPr>
                  <p:grpSpPr>
                    <a:xfrm>
                      <a:off x="6905083" y="5003369"/>
                      <a:ext cx="877481" cy="286450"/>
                      <a:chOff x="884238" y="1404938"/>
                      <a:chExt cx="4610100" cy="1504951"/>
                    </a:xfrm>
                  </p:grpSpPr>
                  <p:sp>
                    <p:nvSpPr>
                      <p:cNvPr id="121" name="Freeform 15">
                        <a:extLst>
                          <a:ext uri="{FF2B5EF4-FFF2-40B4-BE49-F238E27FC236}">
                            <a16:creationId xmlns:a16="http://schemas.microsoft.com/office/drawing/2014/main" id="{15D9BAA0-CEDB-40D4-AC91-CE4384F2AF82}"/>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22" name="Freeform 16">
                        <a:extLst>
                          <a:ext uri="{FF2B5EF4-FFF2-40B4-BE49-F238E27FC236}">
                            <a16:creationId xmlns:a16="http://schemas.microsoft.com/office/drawing/2014/main" id="{9899E502-716C-48DE-ABC8-0170DD5E3605}"/>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23" name="Oval 17">
                        <a:extLst>
                          <a:ext uri="{FF2B5EF4-FFF2-40B4-BE49-F238E27FC236}">
                            <a16:creationId xmlns:a16="http://schemas.microsoft.com/office/drawing/2014/main" id="{7CC7E1D9-9A2D-4ECE-A425-620698B01D65}"/>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sp>
                <p:nvSpPr>
                  <p:cNvPr id="108" name="Freeform 21">
                    <a:extLst>
                      <a:ext uri="{FF2B5EF4-FFF2-40B4-BE49-F238E27FC236}">
                        <a16:creationId xmlns:a16="http://schemas.microsoft.com/office/drawing/2014/main" id="{8B7CE36C-AE0A-4B72-9FBB-B2BC4B8B7935}"/>
                      </a:ext>
                    </a:extLst>
                  </p:cNvPr>
                  <p:cNvSpPr>
                    <a:spLocks/>
                  </p:cNvSpPr>
                  <p:nvPr/>
                </p:nvSpPr>
                <p:spPr bwMode="auto">
                  <a:xfrm>
                    <a:off x="7035837" y="4966530"/>
                    <a:ext cx="434720" cy="441073"/>
                  </a:xfrm>
                  <a:custGeom>
                    <a:avLst/>
                    <a:gdLst>
                      <a:gd name="T0" fmla="*/ 114 w 219"/>
                      <a:gd name="T1" fmla="*/ 0 h 223"/>
                      <a:gd name="T2" fmla="*/ 0 w 219"/>
                      <a:gd name="T3" fmla="*/ 111 h 223"/>
                      <a:gd name="T4" fmla="*/ 114 w 219"/>
                      <a:gd name="T5" fmla="*/ 223 h 223"/>
                      <a:gd name="T6" fmla="*/ 219 w 219"/>
                      <a:gd name="T7" fmla="*/ 111 h 223"/>
                      <a:gd name="T8" fmla="*/ 114 w 219"/>
                      <a:gd name="T9" fmla="*/ 0 h 223"/>
                    </a:gdLst>
                    <a:ahLst/>
                    <a:cxnLst>
                      <a:cxn ang="0">
                        <a:pos x="T0" y="T1"/>
                      </a:cxn>
                      <a:cxn ang="0">
                        <a:pos x="T2" y="T3"/>
                      </a:cxn>
                      <a:cxn ang="0">
                        <a:pos x="T4" y="T5"/>
                      </a:cxn>
                      <a:cxn ang="0">
                        <a:pos x="T6" y="T7"/>
                      </a:cxn>
                      <a:cxn ang="0">
                        <a:pos x="T8" y="T9"/>
                      </a:cxn>
                    </a:cxnLst>
                    <a:rect l="0" t="0" r="r" b="b"/>
                    <a:pathLst>
                      <a:path w="219" h="223">
                        <a:moveTo>
                          <a:pt x="114" y="0"/>
                        </a:moveTo>
                        <a:cubicBezTo>
                          <a:pt x="114" y="0"/>
                          <a:pt x="112" y="109"/>
                          <a:pt x="0" y="111"/>
                        </a:cubicBezTo>
                        <a:cubicBezTo>
                          <a:pt x="0" y="111"/>
                          <a:pt x="102" y="99"/>
                          <a:pt x="114" y="223"/>
                        </a:cubicBezTo>
                        <a:cubicBezTo>
                          <a:pt x="114" y="223"/>
                          <a:pt x="105" y="120"/>
                          <a:pt x="219" y="111"/>
                        </a:cubicBezTo>
                        <a:cubicBezTo>
                          <a:pt x="219" y="111"/>
                          <a:pt x="114" y="117"/>
                          <a:pt x="114"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31" name="Group 28">
                  <a:extLst>
                    <a:ext uri="{FF2B5EF4-FFF2-40B4-BE49-F238E27FC236}">
                      <a16:creationId xmlns:a16="http://schemas.microsoft.com/office/drawing/2014/main" id="{93EC800C-DEEF-49B5-A32C-5DDCB929D4DE}"/>
                    </a:ext>
                  </a:extLst>
                </p:cNvPr>
                <p:cNvGrpSpPr/>
                <p:nvPr/>
              </p:nvGrpSpPr>
              <p:grpSpPr>
                <a:xfrm>
                  <a:off x="3914658" y="4570915"/>
                  <a:ext cx="931953" cy="683309"/>
                  <a:chOff x="5537599" y="5144886"/>
                  <a:chExt cx="1723992" cy="1264033"/>
                </a:xfrm>
              </p:grpSpPr>
              <p:grpSp>
                <p:nvGrpSpPr>
                  <p:cNvPr id="32" name="Group 29">
                    <a:extLst>
                      <a:ext uri="{FF2B5EF4-FFF2-40B4-BE49-F238E27FC236}">
                        <a16:creationId xmlns:a16="http://schemas.microsoft.com/office/drawing/2014/main" id="{419849D2-3A43-4EEB-8791-60378012EEFF}"/>
                      </a:ext>
                    </a:extLst>
                  </p:cNvPr>
                  <p:cNvGrpSpPr/>
                  <p:nvPr/>
                </p:nvGrpSpPr>
                <p:grpSpPr>
                  <a:xfrm>
                    <a:off x="5537599" y="5144886"/>
                    <a:ext cx="961128" cy="1264033"/>
                    <a:chOff x="5438084" y="5144886"/>
                    <a:chExt cx="961128" cy="1264033"/>
                  </a:xfrm>
                </p:grpSpPr>
                <p:grpSp>
                  <p:nvGrpSpPr>
                    <p:cNvPr id="58" name="Group 55">
                      <a:extLst>
                        <a:ext uri="{FF2B5EF4-FFF2-40B4-BE49-F238E27FC236}">
                          <a16:creationId xmlns:a16="http://schemas.microsoft.com/office/drawing/2014/main" id="{FED7FDD6-8D57-4DBD-A0B5-21EEC55A0625}"/>
                        </a:ext>
                      </a:extLst>
                    </p:cNvPr>
                    <p:cNvGrpSpPr/>
                    <p:nvPr/>
                  </p:nvGrpSpPr>
                  <p:grpSpPr>
                    <a:xfrm>
                      <a:off x="5446630" y="6122469"/>
                      <a:ext cx="877481" cy="286450"/>
                      <a:chOff x="884238" y="1404938"/>
                      <a:chExt cx="4610100" cy="1504951"/>
                    </a:xfrm>
                  </p:grpSpPr>
                  <p:sp>
                    <p:nvSpPr>
                      <p:cNvPr id="95" name="Freeform 15">
                        <a:extLst>
                          <a:ext uri="{FF2B5EF4-FFF2-40B4-BE49-F238E27FC236}">
                            <a16:creationId xmlns:a16="http://schemas.microsoft.com/office/drawing/2014/main" id="{3D284F4B-FF41-4877-8F9E-DB941048F93D}"/>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96" name="Freeform 16">
                        <a:extLst>
                          <a:ext uri="{FF2B5EF4-FFF2-40B4-BE49-F238E27FC236}">
                            <a16:creationId xmlns:a16="http://schemas.microsoft.com/office/drawing/2014/main" id="{2F31A4E8-9242-443F-AA78-C92C42EA2687}"/>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97" name="Oval 17">
                        <a:extLst>
                          <a:ext uri="{FF2B5EF4-FFF2-40B4-BE49-F238E27FC236}">
                            <a16:creationId xmlns:a16="http://schemas.microsoft.com/office/drawing/2014/main" id="{D65B7789-FB42-4169-ADE8-A4363B72D4BE}"/>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59" name="Group 56">
                      <a:extLst>
                        <a:ext uri="{FF2B5EF4-FFF2-40B4-BE49-F238E27FC236}">
                          <a16:creationId xmlns:a16="http://schemas.microsoft.com/office/drawing/2014/main" id="{4CD6B4F7-0B97-4946-9EC5-D0BBDF53D3A7}"/>
                        </a:ext>
                      </a:extLst>
                    </p:cNvPr>
                    <p:cNvGrpSpPr/>
                    <p:nvPr/>
                  </p:nvGrpSpPr>
                  <p:grpSpPr>
                    <a:xfrm>
                      <a:off x="5446630" y="6012609"/>
                      <a:ext cx="877481" cy="286450"/>
                      <a:chOff x="884238" y="1404938"/>
                      <a:chExt cx="4610100" cy="1504951"/>
                    </a:xfrm>
                  </p:grpSpPr>
                  <p:sp>
                    <p:nvSpPr>
                      <p:cNvPr id="92" name="Freeform 15">
                        <a:extLst>
                          <a:ext uri="{FF2B5EF4-FFF2-40B4-BE49-F238E27FC236}">
                            <a16:creationId xmlns:a16="http://schemas.microsoft.com/office/drawing/2014/main" id="{A496258E-CA3A-47E4-9FF9-D652AAB0C7C5}"/>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93" name="Freeform 16">
                        <a:extLst>
                          <a:ext uri="{FF2B5EF4-FFF2-40B4-BE49-F238E27FC236}">
                            <a16:creationId xmlns:a16="http://schemas.microsoft.com/office/drawing/2014/main" id="{B3DCFC03-D843-4868-A055-3B9B9D10D1AB}"/>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94" name="Oval 17">
                        <a:extLst>
                          <a:ext uri="{FF2B5EF4-FFF2-40B4-BE49-F238E27FC236}">
                            <a16:creationId xmlns:a16="http://schemas.microsoft.com/office/drawing/2014/main" id="{1A447916-A010-4350-B9A8-BE7E6D1BE2AA}"/>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60" name="Group 57">
                      <a:extLst>
                        <a:ext uri="{FF2B5EF4-FFF2-40B4-BE49-F238E27FC236}">
                          <a16:creationId xmlns:a16="http://schemas.microsoft.com/office/drawing/2014/main" id="{ADCBE207-D7D9-41D1-92A0-D7FDD3F9A34B}"/>
                        </a:ext>
                      </a:extLst>
                    </p:cNvPr>
                    <p:cNvGrpSpPr/>
                    <p:nvPr/>
                  </p:nvGrpSpPr>
                  <p:grpSpPr>
                    <a:xfrm>
                      <a:off x="5438084" y="5902749"/>
                      <a:ext cx="877481" cy="286450"/>
                      <a:chOff x="884238" y="1404938"/>
                      <a:chExt cx="4610100" cy="1504951"/>
                    </a:xfrm>
                  </p:grpSpPr>
                  <p:sp>
                    <p:nvSpPr>
                      <p:cNvPr id="89" name="Freeform 15">
                        <a:extLst>
                          <a:ext uri="{FF2B5EF4-FFF2-40B4-BE49-F238E27FC236}">
                            <a16:creationId xmlns:a16="http://schemas.microsoft.com/office/drawing/2014/main" id="{B7AEDEEE-E5EC-442D-99B9-7CF139331484}"/>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90" name="Freeform 16">
                        <a:extLst>
                          <a:ext uri="{FF2B5EF4-FFF2-40B4-BE49-F238E27FC236}">
                            <a16:creationId xmlns:a16="http://schemas.microsoft.com/office/drawing/2014/main" id="{4514055D-F376-4B5F-A223-5FC6CD78F59E}"/>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91" name="Oval 17">
                        <a:extLst>
                          <a:ext uri="{FF2B5EF4-FFF2-40B4-BE49-F238E27FC236}">
                            <a16:creationId xmlns:a16="http://schemas.microsoft.com/office/drawing/2014/main" id="{83697AE5-3F91-4526-8D34-8D882A26FB09}"/>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61" name="Group 58">
                      <a:extLst>
                        <a:ext uri="{FF2B5EF4-FFF2-40B4-BE49-F238E27FC236}">
                          <a16:creationId xmlns:a16="http://schemas.microsoft.com/office/drawing/2014/main" id="{1352B7E7-9087-4B14-8213-543931C70E57}"/>
                        </a:ext>
                      </a:extLst>
                    </p:cNvPr>
                    <p:cNvGrpSpPr/>
                    <p:nvPr/>
                  </p:nvGrpSpPr>
                  <p:grpSpPr>
                    <a:xfrm>
                      <a:off x="5446630" y="5792889"/>
                      <a:ext cx="877481" cy="286450"/>
                      <a:chOff x="884238" y="1404938"/>
                      <a:chExt cx="4610100" cy="1504951"/>
                    </a:xfrm>
                  </p:grpSpPr>
                  <p:sp>
                    <p:nvSpPr>
                      <p:cNvPr id="86" name="Freeform 15">
                        <a:extLst>
                          <a:ext uri="{FF2B5EF4-FFF2-40B4-BE49-F238E27FC236}">
                            <a16:creationId xmlns:a16="http://schemas.microsoft.com/office/drawing/2014/main" id="{2F449507-227C-498C-8CEE-98F6DDB2AB48}"/>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87" name="Freeform 16">
                        <a:extLst>
                          <a:ext uri="{FF2B5EF4-FFF2-40B4-BE49-F238E27FC236}">
                            <a16:creationId xmlns:a16="http://schemas.microsoft.com/office/drawing/2014/main" id="{0D3FECE7-19F6-4B46-93B7-C11C655BFC18}"/>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88" name="Oval 17">
                        <a:extLst>
                          <a:ext uri="{FF2B5EF4-FFF2-40B4-BE49-F238E27FC236}">
                            <a16:creationId xmlns:a16="http://schemas.microsoft.com/office/drawing/2014/main" id="{4FD0DC86-080F-46E9-BE99-7ABBA99F9519}"/>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62" name="Group 59">
                      <a:extLst>
                        <a:ext uri="{FF2B5EF4-FFF2-40B4-BE49-F238E27FC236}">
                          <a16:creationId xmlns:a16="http://schemas.microsoft.com/office/drawing/2014/main" id="{5DFE94BB-D644-4866-9D9A-5FEE8F716FC7}"/>
                        </a:ext>
                      </a:extLst>
                    </p:cNvPr>
                    <p:cNvGrpSpPr/>
                    <p:nvPr/>
                  </p:nvGrpSpPr>
                  <p:grpSpPr>
                    <a:xfrm>
                      <a:off x="5446630" y="5683029"/>
                      <a:ext cx="877481" cy="286450"/>
                      <a:chOff x="884238" y="1404938"/>
                      <a:chExt cx="4610100" cy="1504951"/>
                    </a:xfrm>
                  </p:grpSpPr>
                  <p:sp>
                    <p:nvSpPr>
                      <p:cNvPr id="83" name="Freeform 15">
                        <a:extLst>
                          <a:ext uri="{FF2B5EF4-FFF2-40B4-BE49-F238E27FC236}">
                            <a16:creationId xmlns:a16="http://schemas.microsoft.com/office/drawing/2014/main" id="{469EB845-395D-4E24-9704-7CDF065E9EAA}"/>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84" name="Freeform 16">
                        <a:extLst>
                          <a:ext uri="{FF2B5EF4-FFF2-40B4-BE49-F238E27FC236}">
                            <a16:creationId xmlns:a16="http://schemas.microsoft.com/office/drawing/2014/main" id="{E7A6784F-E56D-43EA-8B50-C01A362F5BA9}"/>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85" name="Oval 17">
                        <a:extLst>
                          <a:ext uri="{FF2B5EF4-FFF2-40B4-BE49-F238E27FC236}">
                            <a16:creationId xmlns:a16="http://schemas.microsoft.com/office/drawing/2014/main" id="{6D4A441D-10A2-4625-82F8-B4B1DD0D2A17}"/>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63" name="Group 60">
                      <a:extLst>
                        <a:ext uri="{FF2B5EF4-FFF2-40B4-BE49-F238E27FC236}">
                          <a16:creationId xmlns:a16="http://schemas.microsoft.com/office/drawing/2014/main" id="{9B7792F9-B944-460D-B048-1FA34DD63263}"/>
                        </a:ext>
                      </a:extLst>
                    </p:cNvPr>
                    <p:cNvGrpSpPr/>
                    <p:nvPr/>
                  </p:nvGrpSpPr>
                  <p:grpSpPr>
                    <a:xfrm>
                      <a:off x="5521731" y="5573169"/>
                      <a:ext cx="877481" cy="286450"/>
                      <a:chOff x="884238" y="1404938"/>
                      <a:chExt cx="4610100" cy="1504951"/>
                    </a:xfrm>
                  </p:grpSpPr>
                  <p:sp>
                    <p:nvSpPr>
                      <p:cNvPr id="80" name="Freeform 15">
                        <a:extLst>
                          <a:ext uri="{FF2B5EF4-FFF2-40B4-BE49-F238E27FC236}">
                            <a16:creationId xmlns:a16="http://schemas.microsoft.com/office/drawing/2014/main" id="{E02E30A5-1858-4279-B38F-72FB1EF4207B}"/>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81" name="Freeform 16">
                        <a:extLst>
                          <a:ext uri="{FF2B5EF4-FFF2-40B4-BE49-F238E27FC236}">
                            <a16:creationId xmlns:a16="http://schemas.microsoft.com/office/drawing/2014/main" id="{EF12EC60-2FD1-4E80-AE24-22135235DF53}"/>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82" name="Oval 17">
                        <a:extLst>
                          <a:ext uri="{FF2B5EF4-FFF2-40B4-BE49-F238E27FC236}">
                            <a16:creationId xmlns:a16="http://schemas.microsoft.com/office/drawing/2014/main" id="{04908D81-B5DA-4E29-BB19-6E5CA51D4D49}"/>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64" name="Group 61">
                      <a:extLst>
                        <a:ext uri="{FF2B5EF4-FFF2-40B4-BE49-F238E27FC236}">
                          <a16:creationId xmlns:a16="http://schemas.microsoft.com/office/drawing/2014/main" id="{3B735B2D-0748-4B80-954A-39CF57A38D74}"/>
                        </a:ext>
                      </a:extLst>
                    </p:cNvPr>
                    <p:cNvGrpSpPr/>
                    <p:nvPr/>
                  </p:nvGrpSpPr>
                  <p:grpSpPr>
                    <a:xfrm>
                      <a:off x="5446630" y="5463309"/>
                      <a:ext cx="877481" cy="286450"/>
                      <a:chOff x="884238" y="1404938"/>
                      <a:chExt cx="4610100" cy="1504951"/>
                    </a:xfrm>
                  </p:grpSpPr>
                  <p:sp>
                    <p:nvSpPr>
                      <p:cNvPr id="77" name="Freeform 15">
                        <a:extLst>
                          <a:ext uri="{FF2B5EF4-FFF2-40B4-BE49-F238E27FC236}">
                            <a16:creationId xmlns:a16="http://schemas.microsoft.com/office/drawing/2014/main" id="{25344E5D-42C4-4EC9-9398-955BB1DB6414}"/>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78" name="Freeform 16">
                        <a:extLst>
                          <a:ext uri="{FF2B5EF4-FFF2-40B4-BE49-F238E27FC236}">
                            <a16:creationId xmlns:a16="http://schemas.microsoft.com/office/drawing/2014/main" id="{0839B9A2-890C-4792-8654-1D3FDB8B02B1}"/>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79" name="Oval 17">
                        <a:extLst>
                          <a:ext uri="{FF2B5EF4-FFF2-40B4-BE49-F238E27FC236}">
                            <a16:creationId xmlns:a16="http://schemas.microsoft.com/office/drawing/2014/main" id="{3D479ADA-680A-44D5-9F44-13AF101AAA8C}"/>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65" name="Group 62">
                      <a:extLst>
                        <a:ext uri="{FF2B5EF4-FFF2-40B4-BE49-F238E27FC236}">
                          <a16:creationId xmlns:a16="http://schemas.microsoft.com/office/drawing/2014/main" id="{D39B17BB-5258-4E5E-A046-CFB7EA478EC7}"/>
                        </a:ext>
                      </a:extLst>
                    </p:cNvPr>
                    <p:cNvGrpSpPr/>
                    <p:nvPr/>
                  </p:nvGrpSpPr>
                  <p:grpSpPr>
                    <a:xfrm>
                      <a:off x="5446630" y="5353449"/>
                      <a:ext cx="877481" cy="286450"/>
                      <a:chOff x="884238" y="1404938"/>
                      <a:chExt cx="4610100" cy="1504951"/>
                    </a:xfrm>
                  </p:grpSpPr>
                  <p:sp>
                    <p:nvSpPr>
                      <p:cNvPr id="74" name="Freeform 15">
                        <a:extLst>
                          <a:ext uri="{FF2B5EF4-FFF2-40B4-BE49-F238E27FC236}">
                            <a16:creationId xmlns:a16="http://schemas.microsoft.com/office/drawing/2014/main" id="{9585099C-2487-4A88-8A4E-F0F2160E5BD1}"/>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75" name="Freeform 16">
                        <a:extLst>
                          <a:ext uri="{FF2B5EF4-FFF2-40B4-BE49-F238E27FC236}">
                            <a16:creationId xmlns:a16="http://schemas.microsoft.com/office/drawing/2014/main" id="{377280DB-4C83-4B07-81F4-A8BFE40A3752}"/>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76" name="Oval 17">
                        <a:extLst>
                          <a:ext uri="{FF2B5EF4-FFF2-40B4-BE49-F238E27FC236}">
                            <a16:creationId xmlns:a16="http://schemas.microsoft.com/office/drawing/2014/main" id="{4D6555E1-90AB-453B-9629-19B0E2D4EC3E}"/>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66" name="Group 63">
                      <a:extLst>
                        <a:ext uri="{FF2B5EF4-FFF2-40B4-BE49-F238E27FC236}">
                          <a16:creationId xmlns:a16="http://schemas.microsoft.com/office/drawing/2014/main" id="{7D08D46E-AC75-4F30-98AF-CA7EDD7E47AB}"/>
                        </a:ext>
                      </a:extLst>
                    </p:cNvPr>
                    <p:cNvGrpSpPr/>
                    <p:nvPr/>
                  </p:nvGrpSpPr>
                  <p:grpSpPr>
                    <a:xfrm>
                      <a:off x="5521731" y="5248253"/>
                      <a:ext cx="877481" cy="286450"/>
                      <a:chOff x="884238" y="1404938"/>
                      <a:chExt cx="4610100" cy="1504951"/>
                    </a:xfrm>
                  </p:grpSpPr>
                  <p:sp>
                    <p:nvSpPr>
                      <p:cNvPr id="71" name="Freeform 15">
                        <a:extLst>
                          <a:ext uri="{FF2B5EF4-FFF2-40B4-BE49-F238E27FC236}">
                            <a16:creationId xmlns:a16="http://schemas.microsoft.com/office/drawing/2014/main" id="{83BAB94F-E491-4CD5-8B15-E44F76FF64B1}"/>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72" name="Freeform 16">
                        <a:extLst>
                          <a:ext uri="{FF2B5EF4-FFF2-40B4-BE49-F238E27FC236}">
                            <a16:creationId xmlns:a16="http://schemas.microsoft.com/office/drawing/2014/main" id="{7CACD37C-A225-4CEA-A072-79AA95D4C00C}"/>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73" name="Oval 17">
                        <a:extLst>
                          <a:ext uri="{FF2B5EF4-FFF2-40B4-BE49-F238E27FC236}">
                            <a16:creationId xmlns:a16="http://schemas.microsoft.com/office/drawing/2014/main" id="{74F5EEA6-EC3E-4F47-9EBC-937E012354D2}"/>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67" name="Group 64">
                      <a:extLst>
                        <a:ext uri="{FF2B5EF4-FFF2-40B4-BE49-F238E27FC236}">
                          <a16:creationId xmlns:a16="http://schemas.microsoft.com/office/drawing/2014/main" id="{579AB62F-5058-4A45-9D03-1369831DC483}"/>
                        </a:ext>
                      </a:extLst>
                    </p:cNvPr>
                    <p:cNvGrpSpPr/>
                    <p:nvPr/>
                  </p:nvGrpSpPr>
                  <p:grpSpPr>
                    <a:xfrm>
                      <a:off x="5446630" y="5144886"/>
                      <a:ext cx="877481" cy="286450"/>
                      <a:chOff x="884238" y="1404938"/>
                      <a:chExt cx="4610100" cy="1504951"/>
                    </a:xfrm>
                  </p:grpSpPr>
                  <p:sp>
                    <p:nvSpPr>
                      <p:cNvPr id="68" name="Freeform 15">
                        <a:extLst>
                          <a:ext uri="{FF2B5EF4-FFF2-40B4-BE49-F238E27FC236}">
                            <a16:creationId xmlns:a16="http://schemas.microsoft.com/office/drawing/2014/main" id="{2946B309-AA8A-4C89-B10E-E3ED307ABB60}"/>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69" name="Freeform 16">
                        <a:extLst>
                          <a:ext uri="{FF2B5EF4-FFF2-40B4-BE49-F238E27FC236}">
                            <a16:creationId xmlns:a16="http://schemas.microsoft.com/office/drawing/2014/main" id="{7A83A1B1-944C-4FC1-9CBC-89612184FD51}"/>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70" name="Oval 17">
                        <a:extLst>
                          <a:ext uri="{FF2B5EF4-FFF2-40B4-BE49-F238E27FC236}">
                            <a16:creationId xmlns:a16="http://schemas.microsoft.com/office/drawing/2014/main" id="{E507EDC3-62D1-4468-BAF1-A34D821FA8CC}"/>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grpSp>
                <p:nvGrpSpPr>
                  <p:cNvPr id="33" name="Group 30">
                    <a:extLst>
                      <a:ext uri="{FF2B5EF4-FFF2-40B4-BE49-F238E27FC236}">
                        <a16:creationId xmlns:a16="http://schemas.microsoft.com/office/drawing/2014/main" id="{366ECABB-1C93-4046-9B70-3F9F9C52A29F}"/>
                      </a:ext>
                    </a:extLst>
                  </p:cNvPr>
                  <p:cNvGrpSpPr/>
                  <p:nvPr/>
                </p:nvGrpSpPr>
                <p:grpSpPr>
                  <a:xfrm>
                    <a:off x="6297012" y="6122469"/>
                    <a:ext cx="877481" cy="286450"/>
                    <a:chOff x="884238" y="1404938"/>
                    <a:chExt cx="4610100" cy="1504951"/>
                  </a:xfrm>
                </p:grpSpPr>
                <p:sp>
                  <p:nvSpPr>
                    <p:cNvPr id="55" name="Freeform 15">
                      <a:extLst>
                        <a:ext uri="{FF2B5EF4-FFF2-40B4-BE49-F238E27FC236}">
                          <a16:creationId xmlns:a16="http://schemas.microsoft.com/office/drawing/2014/main" id="{1284E677-BBD5-4262-833F-D086C98BEF50}"/>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56" name="Freeform 16">
                      <a:extLst>
                        <a:ext uri="{FF2B5EF4-FFF2-40B4-BE49-F238E27FC236}">
                          <a16:creationId xmlns:a16="http://schemas.microsoft.com/office/drawing/2014/main" id="{60A6F9CE-2CB1-4B91-8422-F5CD6BFE4C20}"/>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57" name="Oval 17">
                      <a:extLst>
                        <a:ext uri="{FF2B5EF4-FFF2-40B4-BE49-F238E27FC236}">
                          <a16:creationId xmlns:a16="http://schemas.microsoft.com/office/drawing/2014/main" id="{F55742B9-A1B1-4F52-9055-CFD2F1F88410}"/>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34" name="Group 31">
                    <a:extLst>
                      <a:ext uri="{FF2B5EF4-FFF2-40B4-BE49-F238E27FC236}">
                        <a16:creationId xmlns:a16="http://schemas.microsoft.com/office/drawing/2014/main" id="{D242A825-66D6-41B8-A461-635578A3D80D}"/>
                      </a:ext>
                    </a:extLst>
                  </p:cNvPr>
                  <p:cNvGrpSpPr/>
                  <p:nvPr/>
                </p:nvGrpSpPr>
                <p:grpSpPr>
                  <a:xfrm>
                    <a:off x="6348702" y="6003824"/>
                    <a:ext cx="877481" cy="286450"/>
                    <a:chOff x="884238" y="1404938"/>
                    <a:chExt cx="4610100" cy="1504951"/>
                  </a:xfrm>
                </p:grpSpPr>
                <p:sp>
                  <p:nvSpPr>
                    <p:cNvPr id="52" name="Freeform 15">
                      <a:extLst>
                        <a:ext uri="{FF2B5EF4-FFF2-40B4-BE49-F238E27FC236}">
                          <a16:creationId xmlns:a16="http://schemas.microsoft.com/office/drawing/2014/main" id="{B94E79E8-56D2-4869-8CF3-980B94E059C2}"/>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53" name="Freeform 16">
                      <a:extLst>
                        <a:ext uri="{FF2B5EF4-FFF2-40B4-BE49-F238E27FC236}">
                          <a16:creationId xmlns:a16="http://schemas.microsoft.com/office/drawing/2014/main" id="{18A1EBBE-1711-47EB-8BD8-95846D1240D3}"/>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54" name="Oval 17">
                      <a:extLst>
                        <a:ext uri="{FF2B5EF4-FFF2-40B4-BE49-F238E27FC236}">
                          <a16:creationId xmlns:a16="http://schemas.microsoft.com/office/drawing/2014/main" id="{9560B5B1-8C05-4567-9E4C-9E32E6D3B775}"/>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35" name="Group 32">
                    <a:extLst>
                      <a:ext uri="{FF2B5EF4-FFF2-40B4-BE49-F238E27FC236}">
                        <a16:creationId xmlns:a16="http://schemas.microsoft.com/office/drawing/2014/main" id="{3F8E088E-0299-4692-A6B4-F01B2717B1C9}"/>
                      </a:ext>
                    </a:extLst>
                  </p:cNvPr>
                  <p:cNvGrpSpPr/>
                  <p:nvPr/>
                </p:nvGrpSpPr>
                <p:grpSpPr>
                  <a:xfrm>
                    <a:off x="6313295" y="5894061"/>
                    <a:ext cx="877481" cy="286450"/>
                    <a:chOff x="884238" y="1404938"/>
                    <a:chExt cx="4610100" cy="1504951"/>
                  </a:xfrm>
                </p:grpSpPr>
                <p:sp>
                  <p:nvSpPr>
                    <p:cNvPr id="49" name="Freeform 15">
                      <a:extLst>
                        <a:ext uri="{FF2B5EF4-FFF2-40B4-BE49-F238E27FC236}">
                          <a16:creationId xmlns:a16="http://schemas.microsoft.com/office/drawing/2014/main" id="{5240AE36-C3AA-4526-9CF0-57218F76447B}"/>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50" name="Freeform 16">
                      <a:extLst>
                        <a:ext uri="{FF2B5EF4-FFF2-40B4-BE49-F238E27FC236}">
                          <a16:creationId xmlns:a16="http://schemas.microsoft.com/office/drawing/2014/main" id="{34217FCC-E84C-40B4-A643-6BEE36FABB03}"/>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51" name="Oval 17">
                      <a:extLst>
                        <a:ext uri="{FF2B5EF4-FFF2-40B4-BE49-F238E27FC236}">
                          <a16:creationId xmlns:a16="http://schemas.microsoft.com/office/drawing/2014/main" id="{8A55BE6C-2923-4830-8600-CD8113F99F66}"/>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36" name="Group 33">
                    <a:extLst>
                      <a:ext uri="{FF2B5EF4-FFF2-40B4-BE49-F238E27FC236}">
                        <a16:creationId xmlns:a16="http://schemas.microsoft.com/office/drawing/2014/main" id="{4EBF2C43-3D70-415A-ABBD-F44E5E522D77}"/>
                      </a:ext>
                    </a:extLst>
                  </p:cNvPr>
                  <p:cNvGrpSpPr/>
                  <p:nvPr/>
                </p:nvGrpSpPr>
                <p:grpSpPr>
                  <a:xfrm>
                    <a:off x="6369947" y="5798461"/>
                    <a:ext cx="877481" cy="286450"/>
                    <a:chOff x="884238" y="1404938"/>
                    <a:chExt cx="4610100" cy="1504951"/>
                  </a:xfrm>
                </p:grpSpPr>
                <p:sp>
                  <p:nvSpPr>
                    <p:cNvPr id="46" name="Freeform 15">
                      <a:extLst>
                        <a:ext uri="{FF2B5EF4-FFF2-40B4-BE49-F238E27FC236}">
                          <a16:creationId xmlns:a16="http://schemas.microsoft.com/office/drawing/2014/main" id="{A1B38D43-B1DF-4685-B33C-4F19F6D103DD}"/>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47" name="Freeform 16">
                      <a:extLst>
                        <a:ext uri="{FF2B5EF4-FFF2-40B4-BE49-F238E27FC236}">
                          <a16:creationId xmlns:a16="http://schemas.microsoft.com/office/drawing/2014/main" id="{313FBE02-7024-4813-A6B9-F6E14BA6254C}"/>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48" name="Oval 17">
                      <a:extLst>
                        <a:ext uri="{FF2B5EF4-FFF2-40B4-BE49-F238E27FC236}">
                          <a16:creationId xmlns:a16="http://schemas.microsoft.com/office/drawing/2014/main" id="{79CCF8A0-1D49-4A10-91AF-E53BDA755BC5}"/>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37" name="Group 34">
                    <a:extLst>
                      <a:ext uri="{FF2B5EF4-FFF2-40B4-BE49-F238E27FC236}">
                        <a16:creationId xmlns:a16="http://schemas.microsoft.com/office/drawing/2014/main" id="{154D7E61-0A4C-4F04-8E27-DDFDF4F5E16B}"/>
                      </a:ext>
                    </a:extLst>
                  </p:cNvPr>
                  <p:cNvGrpSpPr/>
                  <p:nvPr/>
                </p:nvGrpSpPr>
                <p:grpSpPr>
                  <a:xfrm>
                    <a:off x="6341621" y="5706403"/>
                    <a:ext cx="877481" cy="286450"/>
                    <a:chOff x="884238" y="1404938"/>
                    <a:chExt cx="4610100" cy="1504951"/>
                  </a:xfrm>
                </p:grpSpPr>
                <p:sp>
                  <p:nvSpPr>
                    <p:cNvPr id="43" name="Freeform 15">
                      <a:extLst>
                        <a:ext uri="{FF2B5EF4-FFF2-40B4-BE49-F238E27FC236}">
                          <a16:creationId xmlns:a16="http://schemas.microsoft.com/office/drawing/2014/main" id="{EE23F921-B108-4099-938C-DDEE544EFCDE}"/>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44" name="Freeform 16">
                      <a:extLst>
                        <a:ext uri="{FF2B5EF4-FFF2-40B4-BE49-F238E27FC236}">
                          <a16:creationId xmlns:a16="http://schemas.microsoft.com/office/drawing/2014/main" id="{718F2676-CCAE-4BAD-9758-D985C75DDAFA}"/>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45" name="Oval 17">
                      <a:extLst>
                        <a:ext uri="{FF2B5EF4-FFF2-40B4-BE49-F238E27FC236}">
                          <a16:creationId xmlns:a16="http://schemas.microsoft.com/office/drawing/2014/main" id="{E68EA21A-7F73-4BF2-AC55-AF513D4F1D7A}"/>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38" name="Group 35">
                    <a:extLst>
                      <a:ext uri="{FF2B5EF4-FFF2-40B4-BE49-F238E27FC236}">
                        <a16:creationId xmlns:a16="http://schemas.microsoft.com/office/drawing/2014/main" id="{13A9D81D-CF8F-473A-8C84-4762C90FBC9A}"/>
                      </a:ext>
                    </a:extLst>
                  </p:cNvPr>
                  <p:cNvGrpSpPr/>
                  <p:nvPr/>
                </p:nvGrpSpPr>
                <p:grpSpPr>
                  <a:xfrm>
                    <a:off x="6384110" y="5621425"/>
                    <a:ext cx="877481" cy="286450"/>
                    <a:chOff x="884238" y="1404938"/>
                    <a:chExt cx="4610100" cy="1504951"/>
                  </a:xfrm>
                </p:grpSpPr>
                <p:sp>
                  <p:nvSpPr>
                    <p:cNvPr id="40" name="Freeform 15">
                      <a:extLst>
                        <a:ext uri="{FF2B5EF4-FFF2-40B4-BE49-F238E27FC236}">
                          <a16:creationId xmlns:a16="http://schemas.microsoft.com/office/drawing/2014/main" id="{FFD65B19-46E6-488F-A4CD-4532127D860C}"/>
                        </a:ext>
                      </a:extLst>
                    </p:cNvPr>
                    <p:cNvSpPr>
                      <a:spLocks/>
                    </p:cNvSpPr>
                    <p:nvPr/>
                  </p:nvSpPr>
                  <p:spPr bwMode="auto">
                    <a:xfrm>
                      <a:off x="884238" y="1911351"/>
                      <a:ext cx="4610100" cy="998538"/>
                    </a:xfrm>
                    <a:custGeom>
                      <a:avLst/>
                      <a:gdLst>
                        <a:gd name="T0" fmla="*/ 370 w 370"/>
                        <a:gd name="T1" fmla="*/ 39 h 79"/>
                        <a:gd name="T2" fmla="*/ 308 w 370"/>
                        <a:gd name="T3" fmla="*/ 72 h 79"/>
                        <a:gd name="T4" fmla="*/ 185 w 370"/>
                        <a:gd name="T5" fmla="*/ 79 h 79"/>
                        <a:gd name="T6" fmla="*/ 63 w 370"/>
                        <a:gd name="T7" fmla="*/ 72 h 79"/>
                        <a:gd name="T8" fmla="*/ 0 w 370"/>
                        <a:gd name="T9" fmla="*/ 39 h 79"/>
                        <a:gd name="T10" fmla="*/ 0 w 370"/>
                        <a:gd name="T11" fmla="*/ 0 h 79"/>
                        <a:gd name="T12" fmla="*/ 370 w 370"/>
                        <a:gd name="T13" fmla="*/ 0 h 79"/>
                        <a:gd name="T14" fmla="*/ 370 w 370"/>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79">
                          <a:moveTo>
                            <a:pt x="370" y="39"/>
                          </a:moveTo>
                          <a:cubicBezTo>
                            <a:pt x="370" y="56"/>
                            <a:pt x="353" y="65"/>
                            <a:pt x="308" y="72"/>
                          </a:cubicBezTo>
                          <a:cubicBezTo>
                            <a:pt x="275" y="77"/>
                            <a:pt x="231" y="79"/>
                            <a:pt x="185" y="79"/>
                          </a:cubicBezTo>
                          <a:cubicBezTo>
                            <a:pt x="139" y="79"/>
                            <a:pt x="95" y="77"/>
                            <a:pt x="63" y="72"/>
                          </a:cubicBezTo>
                          <a:cubicBezTo>
                            <a:pt x="18" y="65"/>
                            <a:pt x="0" y="56"/>
                            <a:pt x="0" y="39"/>
                          </a:cubicBezTo>
                          <a:cubicBezTo>
                            <a:pt x="0" y="0"/>
                            <a:pt x="0" y="0"/>
                            <a:pt x="0" y="0"/>
                          </a:cubicBezTo>
                          <a:cubicBezTo>
                            <a:pt x="370" y="0"/>
                            <a:pt x="370" y="0"/>
                            <a:pt x="370" y="0"/>
                          </a:cubicBezTo>
                          <a:lnTo>
                            <a:pt x="370" y="39"/>
                          </a:lnTo>
                          <a:close/>
                        </a:path>
                      </a:pathLst>
                    </a:custGeom>
                    <a:solidFill>
                      <a:srgbClr val="FEA6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41" name="Freeform 16">
                      <a:extLst>
                        <a:ext uri="{FF2B5EF4-FFF2-40B4-BE49-F238E27FC236}">
                          <a16:creationId xmlns:a16="http://schemas.microsoft.com/office/drawing/2014/main" id="{7737F883-D90C-4807-B673-2A603DE94068}"/>
                        </a:ext>
                      </a:extLst>
                    </p:cNvPr>
                    <p:cNvSpPr>
                      <a:spLocks/>
                    </p:cNvSpPr>
                    <p:nvPr/>
                  </p:nvSpPr>
                  <p:spPr bwMode="auto">
                    <a:xfrm>
                      <a:off x="884238" y="1404938"/>
                      <a:ext cx="4610100" cy="1011238"/>
                    </a:xfrm>
                    <a:custGeom>
                      <a:avLst/>
                      <a:gdLst>
                        <a:gd name="T0" fmla="*/ 185 w 370"/>
                        <a:gd name="T1" fmla="*/ 80 h 80"/>
                        <a:gd name="T2" fmla="*/ 63 w 370"/>
                        <a:gd name="T3" fmla="*/ 73 h 80"/>
                        <a:gd name="T4" fmla="*/ 0 w 370"/>
                        <a:gd name="T5" fmla="*/ 40 h 80"/>
                        <a:gd name="T6" fmla="*/ 63 w 370"/>
                        <a:gd name="T7" fmla="*/ 7 h 80"/>
                        <a:gd name="T8" fmla="*/ 185 w 370"/>
                        <a:gd name="T9" fmla="*/ 0 h 80"/>
                        <a:gd name="T10" fmla="*/ 308 w 370"/>
                        <a:gd name="T11" fmla="*/ 7 h 80"/>
                        <a:gd name="T12" fmla="*/ 370 w 370"/>
                        <a:gd name="T13" fmla="*/ 40 h 80"/>
                        <a:gd name="T14" fmla="*/ 308 w 370"/>
                        <a:gd name="T15" fmla="*/ 73 h 80"/>
                        <a:gd name="T16" fmla="*/ 185 w 37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80">
                          <a:moveTo>
                            <a:pt x="185" y="80"/>
                          </a:moveTo>
                          <a:cubicBezTo>
                            <a:pt x="139" y="80"/>
                            <a:pt x="95" y="78"/>
                            <a:pt x="63" y="73"/>
                          </a:cubicBezTo>
                          <a:cubicBezTo>
                            <a:pt x="18" y="66"/>
                            <a:pt x="0" y="57"/>
                            <a:pt x="0" y="40"/>
                          </a:cubicBezTo>
                          <a:cubicBezTo>
                            <a:pt x="0" y="23"/>
                            <a:pt x="18" y="14"/>
                            <a:pt x="63" y="7"/>
                          </a:cubicBezTo>
                          <a:cubicBezTo>
                            <a:pt x="95" y="2"/>
                            <a:pt x="139" y="0"/>
                            <a:pt x="185" y="0"/>
                          </a:cubicBezTo>
                          <a:cubicBezTo>
                            <a:pt x="231" y="0"/>
                            <a:pt x="275" y="2"/>
                            <a:pt x="308" y="7"/>
                          </a:cubicBezTo>
                          <a:cubicBezTo>
                            <a:pt x="353" y="14"/>
                            <a:pt x="370" y="23"/>
                            <a:pt x="370" y="40"/>
                          </a:cubicBezTo>
                          <a:cubicBezTo>
                            <a:pt x="370" y="57"/>
                            <a:pt x="353" y="66"/>
                            <a:pt x="308" y="73"/>
                          </a:cubicBezTo>
                          <a:cubicBezTo>
                            <a:pt x="275" y="78"/>
                            <a:pt x="231" y="80"/>
                            <a:pt x="185" y="80"/>
                          </a:cubicBezTo>
                          <a:close/>
                        </a:path>
                      </a:pathLst>
                    </a:custGeom>
                    <a:solidFill>
                      <a:srgbClr val="FEE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42" name="Oval 17">
                      <a:extLst>
                        <a:ext uri="{FF2B5EF4-FFF2-40B4-BE49-F238E27FC236}">
                          <a16:creationId xmlns:a16="http://schemas.microsoft.com/office/drawing/2014/main" id="{317D579D-238E-4241-8827-94AF98F9CF16}"/>
                        </a:ext>
                      </a:extLst>
                    </p:cNvPr>
                    <p:cNvSpPr>
                      <a:spLocks noChangeArrowheads="1"/>
                    </p:cNvSpPr>
                    <p:nvPr/>
                  </p:nvSpPr>
                  <p:spPr bwMode="auto">
                    <a:xfrm>
                      <a:off x="1071563" y="1544638"/>
                      <a:ext cx="4235450" cy="644525"/>
                    </a:xfrm>
                    <a:prstGeom prst="ellipse">
                      <a:avLst/>
                    </a:prstGeom>
                    <a:solidFill>
                      <a:srgbClr val="FFB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sp>
                <p:nvSpPr>
                  <p:cNvPr id="39" name="Freeform 21">
                    <a:extLst>
                      <a:ext uri="{FF2B5EF4-FFF2-40B4-BE49-F238E27FC236}">
                        <a16:creationId xmlns:a16="http://schemas.microsoft.com/office/drawing/2014/main" id="{3EE1AF18-922C-4711-8171-BA050B4EF9AC}"/>
                      </a:ext>
                    </a:extLst>
                  </p:cNvPr>
                  <p:cNvSpPr>
                    <a:spLocks/>
                  </p:cNvSpPr>
                  <p:nvPr/>
                </p:nvSpPr>
                <p:spPr bwMode="auto">
                  <a:xfrm>
                    <a:off x="6397075" y="5633176"/>
                    <a:ext cx="305242" cy="309703"/>
                  </a:xfrm>
                  <a:custGeom>
                    <a:avLst/>
                    <a:gdLst>
                      <a:gd name="T0" fmla="*/ 114 w 219"/>
                      <a:gd name="T1" fmla="*/ 0 h 223"/>
                      <a:gd name="T2" fmla="*/ 0 w 219"/>
                      <a:gd name="T3" fmla="*/ 111 h 223"/>
                      <a:gd name="T4" fmla="*/ 114 w 219"/>
                      <a:gd name="T5" fmla="*/ 223 h 223"/>
                      <a:gd name="T6" fmla="*/ 219 w 219"/>
                      <a:gd name="T7" fmla="*/ 111 h 223"/>
                      <a:gd name="T8" fmla="*/ 114 w 219"/>
                      <a:gd name="T9" fmla="*/ 0 h 223"/>
                    </a:gdLst>
                    <a:ahLst/>
                    <a:cxnLst>
                      <a:cxn ang="0">
                        <a:pos x="T0" y="T1"/>
                      </a:cxn>
                      <a:cxn ang="0">
                        <a:pos x="T2" y="T3"/>
                      </a:cxn>
                      <a:cxn ang="0">
                        <a:pos x="T4" y="T5"/>
                      </a:cxn>
                      <a:cxn ang="0">
                        <a:pos x="T6" y="T7"/>
                      </a:cxn>
                      <a:cxn ang="0">
                        <a:pos x="T8" y="T9"/>
                      </a:cxn>
                    </a:cxnLst>
                    <a:rect l="0" t="0" r="r" b="b"/>
                    <a:pathLst>
                      <a:path w="219" h="223">
                        <a:moveTo>
                          <a:pt x="114" y="0"/>
                        </a:moveTo>
                        <a:cubicBezTo>
                          <a:pt x="114" y="0"/>
                          <a:pt x="112" y="109"/>
                          <a:pt x="0" y="111"/>
                        </a:cubicBezTo>
                        <a:cubicBezTo>
                          <a:pt x="0" y="111"/>
                          <a:pt x="102" y="99"/>
                          <a:pt x="114" y="223"/>
                        </a:cubicBezTo>
                        <a:cubicBezTo>
                          <a:pt x="114" y="223"/>
                          <a:pt x="105" y="120"/>
                          <a:pt x="219" y="111"/>
                        </a:cubicBezTo>
                        <a:cubicBezTo>
                          <a:pt x="219" y="111"/>
                          <a:pt x="114" y="117"/>
                          <a:pt x="114"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grpSp>
            <p:nvGrpSpPr>
              <p:cNvPr id="26" name="Group 264">
                <a:extLst>
                  <a:ext uri="{FF2B5EF4-FFF2-40B4-BE49-F238E27FC236}">
                    <a16:creationId xmlns:a16="http://schemas.microsoft.com/office/drawing/2014/main" id="{C73CD2A5-FB4D-40EC-B0F6-F8130187ED53}"/>
                  </a:ext>
                </a:extLst>
              </p:cNvPr>
              <p:cNvGrpSpPr/>
              <p:nvPr/>
            </p:nvGrpSpPr>
            <p:grpSpPr>
              <a:xfrm>
                <a:off x="8731600" y="2181796"/>
                <a:ext cx="2405873" cy="2927512"/>
                <a:chOff x="8614693" y="2817091"/>
                <a:chExt cx="2405873" cy="2927512"/>
              </a:xfrm>
            </p:grpSpPr>
            <p:cxnSp>
              <p:nvCxnSpPr>
                <p:cNvPr id="28" name="Straight Connector 261">
                  <a:extLst>
                    <a:ext uri="{FF2B5EF4-FFF2-40B4-BE49-F238E27FC236}">
                      <a16:creationId xmlns:a16="http://schemas.microsoft.com/office/drawing/2014/main" id="{5052F3C0-9486-4046-9E4A-AC7A5CFC4B31}"/>
                    </a:ext>
                  </a:extLst>
                </p:cNvPr>
                <p:cNvCxnSpPr>
                  <a:cxnSpLocks/>
                </p:cNvCxnSpPr>
                <p:nvPr/>
              </p:nvCxnSpPr>
              <p:spPr>
                <a:xfrm flipH="1">
                  <a:off x="8614693" y="2817091"/>
                  <a:ext cx="1212798" cy="2927512"/>
                </a:xfrm>
                <a:prstGeom prst="line">
                  <a:avLst/>
                </a:prstGeom>
                <a:noFill/>
                <a:ln w="28575" cap="flat" cmpd="sng" algn="ctr">
                  <a:solidFill>
                    <a:sysClr val="window" lastClr="FFFFFF">
                      <a:lumMod val="50000"/>
                    </a:sysClr>
                  </a:solidFill>
                  <a:prstDash val="solid"/>
                </a:ln>
                <a:effectLst/>
              </p:spPr>
            </p:cxnSp>
            <p:cxnSp>
              <p:nvCxnSpPr>
                <p:cNvPr id="29" name="Straight Connector 263">
                  <a:extLst>
                    <a:ext uri="{FF2B5EF4-FFF2-40B4-BE49-F238E27FC236}">
                      <a16:creationId xmlns:a16="http://schemas.microsoft.com/office/drawing/2014/main" id="{ADE71DD9-CF4E-4D36-A260-3C13B34D7A6C}"/>
                    </a:ext>
                  </a:extLst>
                </p:cNvPr>
                <p:cNvCxnSpPr>
                  <a:cxnSpLocks/>
                </p:cNvCxnSpPr>
                <p:nvPr/>
              </p:nvCxnSpPr>
              <p:spPr>
                <a:xfrm>
                  <a:off x="9807768" y="2817091"/>
                  <a:ext cx="1212798" cy="2927512"/>
                </a:xfrm>
                <a:prstGeom prst="line">
                  <a:avLst/>
                </a:prstGeom>
                <a:noFill/>
                <a:ln w="28575" cap="flat" cmpd="sng" algn="ctr">
                  <a:solidFill>
                    <a:sysClr val="window" lastClr="FFFFFF">
                      <a:lumMod val="50000"/>
                    </a:sysClr>
                  </a:solidFill>
                  <a:prstDash val="solid"/>
                </a:ln>
                <a:effectLst/>
              </p:spPr>
            </p:cxnSp>
          </p:grpSp>
          <p:sp>
            <p:nvSpPr>
              <p:cNvPr id="27" name="Freeform 9">
                <a:extLst>
                  <a:ext uri="{FF2B5EF4-FFF2-40B4-BE49-F238E27FC236}">
                    <a16:creationId xmlns:a16="http://schemas.microsoft.com/office/drawing/2014/main" id="{C4F15983-A072-47D4-8064-38AC16DE35AF}"/>
                  </a:ext>
                </a:extLst>
              </p:cNvPr>
              <p:cNvSpPr>
                <a:spLocks/>
              </p:cNvSpPr>
              <p:nvPr/>
            </p:nvSpPr>
            <p:spPr bwMode="auto">
              <a:xfrm>
                <a:off x="8398668" y="5092622"/>
                <a:ext cx="3071736" cy="134604"/>
              </a:xfrm>
              <a:custGeom>
                <a:avLst/>
                <a:gdLst>
                  <a:gd name="T0" fmla="*/ 933 w 954"/>
                  <a:gd name="T1" fmla="*/ 0 h 42"/>
                  <a:gd name="T2" fmla="*/ 852 w 954"/>
                  <a:gd name="T3" fmla="*/ 0 h 42"/>
                  <a:gd name="T4" fmla="*/ 21 w 954"/>
                  <a:gd name="T5" fmla="*/ 0 h 42"/>
                  <a:gd name="T6" fmla="*/ 0 w 954"/>
                  <a:gd name="T7" fmla="*/ 21 h 42"/>
                  <a:gd name="T8" fmla="*/ 0 w 954"/>
                  <a:gd name="T9" fmla="*/ 21 h 42"/>
                  <a:gd name="T10" fmla="*/ 21 w 954"/>
                  <a:gd name="T11" fmla="*/ 42 h 42"/>
                  <a:gd name="T12" fmla="*/ 852 w 954"/>
                  <a:gd name="T13" fmla="*/ 42 h 42"/>
                  <a:gd name="T14" fmla="*/ 933 w 954"/>
                  <a:gd name="T15" fmla="*/ 42 h 42"/>
                  <a:gd name="T16" fmla="*/ 954 w 954"/>
                  <a:gd name="T17" fmla="*/ 21 h 42"/>
                  <a:gd name="T18" fmla="*/ 954 w 954"/>
                  <a:gd name="T19" fmla="*/ 21 h 42"/>
                  <a:gd name="T20" fmla="*/ 933 w 954"/>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4" h="42">
                    <a:moveTo>
                      <a:pt x="933" y="0"/>
                    </a:moveTo>
                    <a:cubicBezTo>
                      <a:pt x="852" y="0"/>
                      <a:pt x="852" y="0"/>
                      <a:pt x="852" y="0"/>
                    </a:cubicBezTo>
                    <a:cubicBezTo>
                      <a:pt x="21" y="0"/>
                      <a:pt x="21" y="0"/>
                      <a:pt x="21" y="0"/>
                    </a:cubicBezTo>
                    <a:cubicBezTo>
                      <a:pt x="9" y="0"/>
                      <a:pt x="0" y="9"/>
                      <a:pt x="0" y="21"/>
                    </a:cubicBezTo>
                    <a:cubicBezTo>
                      <a:pt x="0" y="21"/>
                      <a:pt x="0" y="21"/>
                      <a:pt x="0" y="21"/>
                    </a:cubicBezTo>
                    <a:cubicBezTo>
                      <a:pt x="0" y="33"/>
                      <a:pt x="9" y="42"/>
                      <a:pt x="21" y="42"/>
                    </a:cubicBezTo>
                    <a:cubicBezTo>
                      <a:pt x="852" y="42"/>
                      <a:pt x="852" y="42"/>
                      <a:pt x="852" y="42"/>
                    </a:cubicBezTo>
                    <a:cubicBezTo>
                      <a:pt x="933" y="42"/>
                      <a:pt x="933" y="42"/>
                      <a:pt x="933" y="42"/>
                    </a:cubicBezTo>
                    <a:cubicBezTo>
                      <a:pt x="944" y="42"/>
                      <a:pt x="954" y="33"/>
                      <a:pt x="954" y="21"/>
                    </a:cubicBezTo>
                    <a:cubicBezTo>
                      <a:pt x="954" y="21"/>
                      <a:pt x="954" y="21"/>
                      <a:pt x="954" y="21"/>
                    </a:cubicBezTo>
                    <a:cubicBezTo>
                      <a:pt x="954" y="9"/>
                      <a:pt x="944" y="0"/>
                      <a:pt x="933" y="0"/>
                    </a:cubicBezTo>
                    <a:close/>
                  </a:path>
                </a:pathLst>
              </a:custGeom>
              <a:solidFill>
                <a:sysClr val="windowText" lastClr="000000">
                  <a:lumMod val="65000"/>
                  <a:lumOff val="3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21" name="Group 269">
              <a:extLst>
                <a:ext uri="{FF2B5EF4-FFF2-40B4-BE49-F238E27FC236}">
                  <a16:creationId xmlns:a16="http://schemas.microsoft.com/office/drawing/2014/main" id="{5FA6CE2B-EC2D-4D82-BDBD-C45E7B9FEADA}"/>
                </a:ext>
              </a:extLst>
            </p:cNvPr>
            <p:cNvGrpSpPr/>
            <p:nvPr/>
          </p:nvGrpSpPr>
          <p:grpSpPr>
            <a:xfrm>
              <a:off x="1095889" y="2636912"/>
              <a:ext cx="2405873" cy="2927512"/>
              <a:chOff x="8614693" y="2817091"/>
              <a:chExt cx="2405873" cy="2927512"/>
            </a:xfrm>
          </p:grpSpPr>
          <p:cxnSp>
            <p:nvCxnSpPr>
              <p:cNvPr id="23" name="Straight Connector 271">
                <a:extLst>
                  <a:ext uri="{FF2B5EF4-FFF2-40B4-BE49-F238E27FC236}">
                    <a16:creationId xmlns:a16="http://schemas.microsoft.com/office/drawing/2014/main" id="{C954A52E-D088-4E83-B5E5-38F42C7FB8D2}"/>
                  </a:ext>
                </a:extLst>
              </p:cNvPr>
              <p:cNvCxnSpPr>
                <a:cxnSpLocks/>
              </p:cNvCxnSpPr>
              <p:nvPr/>
            </p:nvCxnSpPr>
            <p:spPr>
              <a:xfrm flipH="1">
                <a:off x="8614693" y="2817091"/>
                <a:ext cx="1212798" cy="2927512"/>
              </a:xfrm>
              <a:prstGeom prst="line">
                <a:avLst/>
              </a:prstGeom>
              <a:noFill/>
              <a:ln w="28575" cap="flat" cmpd="sng" algn="ctr">
                <a:solidFill>
                  <a:sysClr val="window" lastClr="FFFFFF">
                    <a:lumMod val="50000"/>
                  </a:sysClr>
                </a:solidFill>
                <a:prstDash val="solid"/>
              </a:ln>
              <a:effectLst/>
            </p:spPr>
          </p:cxnSp>
          <p:cxnSp>
            <p:nvCxnSpPr>
              <p:cNvPr id="24" name="Straight Connector 272">
                <a:extLst>
                  <a:ext uri="{FF2B5EF4-FFF2-40B4-BE49-F238E27FC236}">
                    <a16:creationId xmlns:a16="http://schemas.microsoft.com/office/drawing/2014/main" id="{E1CB5EBC-CEED-4877-A6E0-E230D7461D6F}"/>
                  </a:ext>
                </a:extLst>
              </p:cNvPr>
              <p:cNvCxnSpPr>
                <a:cxnSpLocks/>
              </p:cNvCxnSpPr>
              <p:nvPr/>
            </p:nvCxnSpPr>
            <p:spPr>
              <a:xfrm>
                <a:off x="9807768" y="2817091"/>
                <a:ext cx="1212798" cy="2927512"/>
              </a:xfrm>
              <a:prstGeom prst="line">
                <a:avLst/>
              </a:prstGeom>
              <a:noFill/>
              <a:ln w="28575" cap="flat" cmpd="sng" algn="ctr">
                <a:solidFill>
                  <a:sysClr val="window" lastClr="FFFFFF">
                    <a:lumMod val="50000"/>
                  </a:sysClr>
                </a:solidFill>
                <a:prstDash val="solid"/>
              </a:ln>
              <a:effectLst/>
            </p:spPr>
          </p:cxnSp>
        </p:grpSp>
        <p:sp>
          <p:nvSpPr>
            <p:cNvPr id="22" name="Freeform 9">
              <a:extLst>
                <a:ext uri="{FF2B5EF4-FFF2-40B4-BE49-F238E27FC236}">
                  <a16:creationId xmlns:a16="http://schemas.microsoft.com/office/drawing/2014/main" id="{E6243C86-75E2-45CA-A4B1-FE209D22102A}"/>
                </a:ext>
              </a:extLst>
            </p:cNvPr>
            <p:cNvSpPr>
              <a:spLocks/>
            </p:cNvSpPr>
            <p:nvPr/>
          </p:nvSpPr>
          <p:spPr bwMode="auto">
            <a:xfrm>
              <a:off x="762957" y="5547738"/>
              <a:ext cx="3071736" cy="134604"/>
            </a:xfrm>
            <a:custGeom>
              <a:avLst/>
              <a:gdLst>
                <a:gd name="T0" fmla="*/ 933 w 954"/>
                <a:gd name="T1" fmla="*/ 0 h 42"/>
                <a:gd name="T2" fmla="*/ 852 w 954"/>
                <a:gd name="T3" fmla="*/ 0 h 42"/>
                <a:gd name="T4" fmla="*/ 21 w 954"/>
                <a:gd name="T5" fmla="*/ 0 h 42"/>
                <a:gd name="T6" fmla="*/ 0 w 954"/>
                <a:gd name="T7" fmla="*/ 21 h 42"/>
                <a:gd name="T8" fmla="*/ 0 w 954"/>
                <a:gd name="T9" fmla="*/ 21 h 42"/>
                <a:gd name="T10" fmla="*/ 21 w 954"/>
                <a:gd name="T11" fmla="*/ 42 h 42"/>
                <a:gd name="T12" fmla="*/ 852 w 954"/>
                <a:gd name="T13" fmla="*/ 42 h 42"/>
                <a:gd name="T14" fmla="*/ 933 w 954"/>
                <a:gd name="T15" fmla="*/ 42 h 42"/>
                <a:gd name="T16" fmla="*/ 954 w 954"/>
                <a:gd name="T17" fmla="*/ 21 h 42"/>
                <a:gd name="T18" fmla="*/ 954 w 954"/>
                <a:gd name="T19" fmla="*/ 21 h 42"/>
                <a:gd name="T20" fmla="*/ 933 w 954"/>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4" h="42">
                  <a:moveTo>
                    <a:pt x="933" y="0"/>
                  </a:moveTo>
                  <a:cubicBezTo>
                    <a:pt x="852" y="0"/>
                    <a:pt x="852" y="0"/>
                    <a:pt x="852" y="0"/>
                  </a:cubicBezTo>
                  <a:cubicBezTo>
                    <a:pt x="21" y="0"/>
                    <a:pt x="21" y="0"/>
                    <a:pt x="21" y="0"/>
                  </a:cubicBezTo>
                  <a:cubicBezTo>
                    <a:pt x="9" y="0"/>
                    <a:pt x="0" y="9"/>
                    <a:pt x="0" y="21"/>
                  </a:cubicBezTo>
                  <a:cubicBezTo>
                    <a:pt x="0" y="21"/>
                    <a:pt x="0" y="21"/>
                    <a:pt x="0" y="21"/>
                  </a:cubicBezTo>
                  <a:cubicBezTo>
                    <a:pt x="0" y="33"/>
                    <a:pt x="9" y="42"/>
                    <a:pt x="21" y="42"/>
                  </a:cubicBezTo>
                  <a:cubicBezTo>
                    <a:pt x="852" y="42"/>
                    <a:pt x="852" y="42"/>
                    <a:pt x="852" y="42"/>
                  </a:cubicBezTo>
                  <a:cubicBezTo>
                    <a:pt x="933" y="42"/>
                    <a:pt x="933" y="42"/>
                    <a:pt x="933" y="42"/>
                  </a:cubicBezTo>
                  <a:cubicBezTo>
                    <a:pt x="944" y="42"/>
                    <a:pt x="954" y="33"/>
                    <a:pt x="954" y="21"/>
                  </a:cubicBezTo>
                  <a:cubicBezTo>
                    <a:pt x="954" y="21"/>
                    <a:pt x="954" y="21"/>
                    <a:pt x="954" y="21"/>
                  </a:cubicBezTo>
                  <a:cubicBezTo>
                    <a:pt x="954" y="9"/>
                    <a:pt x="944" y="0"/>
                    <a:pt x="933" y="0"/>
                  </a:cubicBezTo>
                  <a:close/>
                </a:path>
              </a:pathLst>
            </a:custGeom>
            <a:solidFill>
              <a:sysClr val="windowText" lastClr="000000">
                <a:lumMod val="65000"/>
                <a:lumOff val="3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266" name="Group 278">
            <a:extLst>
              <a:ext uri="{FF2B5EF4-FFF2-40B4-BE49-F238E27FC236}">
                <a16:creationId xmlns:a16="http://schemas.microsoft.com/office/drawing/2014/main" id="{8EBCBBC4-7F0C-4AEA-A56B-016329DD2A00}"/>
              </a:ext>
            </a:extLst>
          </p:cNvPr>
          <p:cNvGrpSpPr/>
          <p:nvPr/>
        </p:nvGrpSpPr>
        <p:grpSpPr>
          <a:xfrm>
            <a:off x="879208" y="3553970"/>
            <a:ext cx="1325990" cy="1323566"/>
            <a:chOff x="1785528" y="3353213"/>
            <a:chExt cx="1621485" cy="1618523"/>
          </a:xfrm>
        </p:grpSpPr>
        <p:grpSp>
          <p:nvGrpSpPr>
            <p:cNvPr id="267" name="Group 8">
              <a:extLst>
                <a:ext uri="{FF2B5EF4-FFF2-40B4-BE49-F238E27FC236}">
                  <a16:creationId xmlns:a16="http://schemas.microsoft.com/office/drawing/2014/main" id="{78CE881B-B99D-4A4F-B5E2-431D9DE68D41}"/>
                </a:ext>
              </a:extLst>
            </p:cNvPr>
            <p:cNvGrpSpPr/>
            <p:nvPr/>
          </p:nvGrpSpPr>
          <p:grpSpPr>
            <a:xfrm>
              <a:off x="1785528" y="3353213"/>
              <a:ext cx="1621485" cy="1618523"/>
              <a:chOff x="1700213" y="2681288"/>
              <a:chExt cx="3476625" cy="3470274"/>
            </a:xfrm>
          </p:grpSpPr>
          <p:sp>
            <p:nvSpPr>
              <p:cNvPr id="280" name="Oval 5">
                <a:extLst>
                  <a:ext uri="{FF2B5EF4-FFF2-40B4-BE49-F238E27FC236}">
                    <a16:creationId xmlns:a16="http://schemas.microsoft.com/office/drawing/2014/main" id="{7DC5A610-B0C8-4818-AAAF-F9567743BDFC}"/>
                  </a:ext>
                </a:extLst>
              </p:cNvPr>
              <p:cNvSpPr>
                <a:spLocks noChangeArrowheads="1"/>
              </p:cNvSpPr>
              <p:nvPr/>
            </p:nvSpPr>
            <p:spPr bwMode="auto">
              <a:xfrm>
                <a:off x="1784350" y="2765425"/>
                <a:ext cx="3308350" cy="3303587"/>
              </a:xfrm>
              <a:prstGeom prst="ellipse">
                <a:avLst/>
              </a:prstGeom>
              <a:solidFill>
                <a:sysClr val="window" lastClr="FFFFFF">
                  <a:lumMod val="8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81" name="Freeform 6">
                <a:extLst>
                  <a:ext uri="{FF2B5EF4-FFF2-40B4-BE49-F238E27FC236}">
                    <a16:creationId xmlns:a16="http://schemas.microsoft.com/office/drawing/2014/main" id="{C4C6F3FE-40F1-4F2C-B6D3-6B90E7B3717E}"/>
                  </a:ext>
                </a:extLst>
              </p:cNvPr>
              <p:cNvSpPr>
                <a:spLocks noEditPoints="1"/>
              </p:cNvSpPr>
              <p:nvPr/>
            </p:nvSpPr>
            <p:spPr bwMode="auto">
              <a:xfrm>
                <a:off x="1700213" y="2681288"/>
                <a:ext cx="3476625" cy="3470274"/>
              </a:xfrm>
              <a:custGeom>
                <a:avLst/>
                <a:gdLst>
                  <a:gd name="T0" fmla="*/ 807 w 1614"/>
                  <a:gd name="T1" fmla="*/ 1615 h 1615"/>
                  <a:gd name="T2" fmla="*/ 0 w 1614"/>
                  <a:gd name="T3" fmla="*/ 808 h 1615"/>
                  <a:gd name="T4" fmla="*/ 807 w 1614"/>
                  <a:gd name="T5" fmla="*/ 0 h 1615"/>
                  <a:gd name="T6" fmla="*/ 1614 w 1614"/>
                  <a:gd name="T7" fmla="*/ 808 h 1615"/>
                  <a:gd name="T8" fmla="*/ 807 w 1614"/>
                  <a:gd name="T9" fmla="*/ 1615 h 1615"/>
                  <a:gd name="T10" fmla="*/ 807 w 1614"/>
                  <a:gd name="T11" fmla="*/ 80 h 1615"/>
                  <a:gd name="T12" fmla="*/ 80 w 1614"/>
                  <a:gd name="T13" fmla="*/ 808 h 1615"/>
                  <a:gd name="T14" fmla="*/ 807 w 1614"/>
                  <a:gd name="T15" fmla="*/ 1535 h 1615"/>
                  <a:gd name="T16" fmla="*/ 1534 w 1614"/>
                  <a:gd name="T17" fmla="*/ 808 h 1615"/>
                  <a:gd name="T18" fmla="*/ 807 w 1614"/>
                  <a:gd name="T19" fmla="*/ 8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4" h="1615">
                    <a:moveTo>
                      <a:pt x="807" y="1615"/>
                    </a:moveTo>
                    <a:cubicBezTo>
                      <a:pt x="362" y="1615"/>
                      <a:pt x="0" y="1253"/>
                      <a:pt x="0" y="808"/>
                    </a:cubicBezTo>
                    <a:cubicBezTo>
                      <a:pt x="0" y="362"/>
                      <a:pt x="362" y="0"/>
                      <a:pt x="807" y="0"/>
                    </a:cubicBezTo>
                    <a:cubicBezTo>
                      <a:pt x="1252" y="0"/>
                      <a:pt x="1614" y="362"/>
                      <a:pt x="1614" y="808"/>
                    </a:cubicBezTo>
                    <a:cubicBezTo>
                      <a:pt x="1614" y="1253"/>
                      <a:pt x="1252" y="1615"/>
                      <a:pt x="807" y="1615"/>
                    </a:cubicBezTo>
                    <a:close/>
                    <a:moveTo>
                      <a:pt x="807" y="80"/>
                    </a:moveTo>
                    <a:cubicBezTo>
                      <a:pt x="406" y="80"/>
                      <a:pt x="80" y="407"/>
                      <a:pt x="80" y="808"/>
                    </a:cubicBezTo>
                    <a:cubicBezTo>
                      <a:pt x="80" y="1208"/>
                      <a:pt x="406" y="1535"/>
                      <a:pt x="807" y="1535"/>
                    </a:cubicBezTo>
                    <a:cubicBezTo>
                      <a:pt x="1208" y="1535"/>
                      <a:pt x="1534" y="1208"/>
                      <a:pt x="1534" y="808"/>
                    </a:cubicBezTo>
                    <a:cubicBezTo>
                      <a:pt x="1534" y="407"/>
                      <a:pt x="1208" y="80"/>
                      <a:pt x="807" y="80"/>
                    </a:cubicBezTo>
                    <a:close/>
                  </a:path>
                </a:pathLst>
              </a:custGeom>
              <a:solidFill>
                <a:sysClr val="windowText" lastClr="000000">
                  <a:lumMod val="75000"/>
                  <a:lumOff val="2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268" name="Group 11">
              <a:extLst>
                <a:ext uri="{FF2B5EF4-FFF2-40B4-BE49-F238E27FC236}">
                  <a16:creationId xmlns:a16="http://schemas.microsoft.com/office/drawing/2014/main" id="{A960D229-BF13-4918-A977-A342307B176E}"/>
                </a:ext>
              </a:extLst>
            </p:cNvPr>
            <p:cNvGrpSpPr/>
            <p:nvPr/>
          </p:nvGrpSpPr>
          <p:grpSpPr>
            <a:xfrm rot="19469388">
              <a:off x="1872699" y="3435410"/>
              <a:ext cx="1454954" cy="1452858"/>
              <a:chOff x="1872699" y="3435410"/>
              <a:chExt cx="1454954" cy="1452858"/>
            </a:xfrm>
          </p:grpSpPr>
          <p:sp>
            <p:nvSpPr>
              <p:cNvPr id="278" name="Rectangle: Rounded Corners 267">
                <a:extLst>
                  <a:ext uri="{FF2B5EF4-FFF2-40B4-BE49-F238E27FC236}">
                    <a16:creationId xmlns:a16="http://schemas.microsoft.com/office/drawing/2014/main" id="{3FB67E91-FD77-40A9-AD2E-DE30AD687696}"/>
                  </a:ext>
                </a:extLst>
              </p:cNvPr>
              <p:cNvSpPr/>
              <p:nvPr/>
            </p:nvSpPr>
            <p:spPr>
              <a:xfrm rot="4937400">
                <a:off x="2861704" y="3795584"/>
                <a:ext cx="59147" cy="656559"/>
              </a:xfrm>
              <a:prstGeom prst="roundRect">
                <a:avLst>
                  <a:gd name="adj" fmla="val 50000"/>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79" name="Oval 5">
                <a:extLst>
                  <a:ext uri="{FF2B5EF4-FFF2-40B4-BE49-F238E27FC236}">
                    <a16:creationId xmlns:a16="http://schemas.microsoft.com/office/drawing/2014/main" id="{01102F43-5474-4201-8EE7-A95FCAEA282B}"/>
                  </a:ext>
                </a:extLst>
              </p:cNvPr>
              <p:cNvSpPr>
                <a:spLocks noChangeArrowheads="1"/>
              </p:cNvSpPr>
              <p:nvPr/>
            </p:nvSpPr>
            <p:spPr bwMode="auto">
              <a:xfrm>
                <a:off x="1872699" y="3435410"/>
                <a:ext cx="1454954" cy="1452858"/>
              </a:xfrm>
              <a:prstGeom prst="ellipse">
                <a:avLst/>
              </a:prstGeom>
              <a:no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269" name="Group 21">
              <a:extLst>
                <a:ext uri="{FF2B5EF4-FFF2-40B4-BE49-F238E27FC236}">
                  <a16:creationId xmlns:a16="http://schemas.microsoft.com/office/drawing/2014/main" id="{DFFDB4FF-5617-4ADB-A298-47601C100617}"/>
                </a:ext>
              </a:extLst>
            </p:cNvPr>
            <p:cNvGrpSpPr/>
            <p:nvPr/>
          </p:nvGrpSpPr>
          <p:grpSpPr>
            <a:xfrm>
              <a:off x="1830937" y="3398832"/>
              <a:ext cx="1527560" cy="1525361"/>
              <a:chOff x="1830937" y="3398832"/>
              <a:chExt cx="1527560" cy="1525361"/>
            </a:xfrm>
          </p:grpSpPr>
          <p:sp>
            <p:nvSpPr>
              <p:cNvPr id="276" name="Rectangle: Rounded Corners 10">
                <a:extLst>
                  <a:ext uri="{FF2B5EF4-FFF2-40B4-BE49-F238E27FC236}">
                    <a16:creationId xmlns:a16="http://schemas.microsoft.com/office/drawing/2014/main" id="{5643391C-2AAF-470B-8025-D3E7794AA483}"/>
                  </a:ext>
                </a:extLst>
              </p:cNvPr>
              <p:cNvSpPr/>
              <p:nvPr/>
            </p:nvSpPr>
            <p:spPr>
              <a:xfrm>
                <a:off x="2566696" y="3678114"/>
                <a:ext cx="59147" cy="479453"/>
              </a:xfrm>
              <a:prstGeom prst="roundRect">
                <a:avLst>
                  <a:gd name="adj" fmla="val 50000"/>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77" name="Oval 5">
                <a:extLst>
                  <a:ext uri="{FF2B5EF4-FFF2-40B4-BE49-F238E27FC236}">
                    <a16:creationId xmlns:a16="http://schemas.microsoft.com/office/drawing/2014/main" id="{EED1FBC9-8849-425C-8F9C-544CFFCD6548}"/>
                  </a:ext>
                </a:extLst>
              </p:cNvPr>
              <p:cNvSpPr>
                <a:spLocks noChangeArrowheads="1"/>
              </p:cNvSpPr>
              <p:nvPr/>
            </p:nvSpPr>
            <p:spPr bwMode="auto">
              <a:xfrm>
                <a:off x="1830937" y="3398832"/>
                <a:ext cx="1527560" cy="1525361"/>
              </a:xfrm>
              <a:prstGeom prst="ellipse">
                <a:avLst/>
              </a:prstGeom>
              <a:no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sp>
          <p:nvSpPr>
            <p:cNvPr id="270" name="Oval 9">
              <a:extLst>
                <a:ext uri="{FF2B5EF4-FFF2-40B4-BE49-F238E27FC236}">
                  <a16:creationId xmlns:a16="http://schemas.microsoft.com/office/drawing/2014/main" id="{75193FE2-28B8-4835-BFDC-D4D58696F527}"/>
                </a:ext>
              </a:extLst>
            </p:cNvPr>
            <p:cNvSpPr/>
            <p:nvPr/>
          </p:nvSpPr>
          <p:spPr>
            <a:xfrm>
              <a:off x="2523118" y="4089322"/>
              <a:ext cx="146304" cy="146304"/>
            </a:xfrm>
            <a:prstGeom prst="ellipse">
              <a:avLst/>
            </a:prstGeom>
            <a:solidFill>
              <a:sysClr val="windowText" lastClr="000000">
                <a:lumMod val="75000"/>
                <a:lumOff val="25000"/>
              </a:sys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grpSp>
          <p:nvGrpSpPr>
            <p:cNvPr id="271" name="Group 262">
              <a:extLst>
                <a:ext uri="{FF2B5EF4-FFF2-40B4-BE49-F238E27FC236}">
                  <a16:creationId xmlns:a16="http://schemas.microsoft.com/office/drawing/2014/main" id="{CDDF58A5-2F89-469C-8411-85429CE963B6}"/>
                </a:ext>
              </a:extLst>
            </p:cNvPr>
            <p:cNvGrpSpPr/>
            <p:nvPr/>
          </p:nvGrpSpPr>
          <p:grpSpPr>
            <a:xfrm>
              <a:off x="1958524" y="3527744"/>
              <a:ext cx="1286644" cy="1264184"/>
              <a:chOff x="1910780" y="3480833"/>
              <a:chExt cx="1382132" cy="1358006"/>
            </a:xfrm>
          </p:grpSpPr>
          <p:sp>
            <p:nvSpPr>
              <p:cNvPr id="272" name="Rectangle: Rounded Corners 24">
                <a:extLst>
                  <a:ext uri="{FF2B5EF4-FFF2-40B4-BE49-F238E27FC236}">
                    <a16:creationId xmlns:a16="http://schemas.microsoft.com/office/drawing/2014/main" id="{42A28C51-BC6D-4E52-BED1-4FD192C3BCBA}"/>
                  </a:ext>
                </a:extLst>
              </p:cNvPr>
              <p:cNvSpPr/>
              <p:nvPr/>
            </p:nvSpPr>
            <p:spPr>
              <a:xfrm>
                <a:off x="2553090" y="3480833"/>
                <a:ext cx="86360" cy="86360"/>
              </a:xfrm>
              <a:prstGeom prst="roundRect">
                <a:avLst/>
              </a:prstGeom>
              <a:solidFill>
                <a:sysClr val="window" lastClr="FFFFFF">
                  <a:lumMod val="65000"/>
                </a:sys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73" name="Rectangle: Rounded Corners 274">
                <a:extLst>
                  <a:ext uri="{FF2B5EF4-FFF2-40B4-BE49-F238E27FC236}">
                    <a16:creationId xmlns:a16="http://schemas.microsoft.com/office/drawing/2014/main" id="{F12C604B-670B-42D2-A12D-AC5C8B936D1A}"/>
                  </a:ext>
                </a:extLst>
              </p:cNvPr>
              <p:cNvSpPr/>
              <p:nvPr/>
            </p:nvSpPr>
            <p:spPr>
              <a:xfrm>
                <a:off x="2553090" y="4752479"/>
                <a:ext cx="86360" cy="86360"/>
              </a:xfrm>
              <a:prstGeom prst="roundRect">
                <a:avLst/>
              </a:prstGeom>
              <a:solidFill>
                <a:sysClr val="window" lastClr="FFFFFF">
                  <a:lumMod val="65000"/>
                </a:sys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74" name="Rectangle: Rounded Corners 275">
                <a:extLst>
                  <a:ext uri="{FF2B5EF4-FFF2-40B4-BE49-F238E27FC236}">
                    <a16:creationId xmlns:a16="http://schemas.microsoft.com/office/drawing/2014/main" id="{A99ABB02-EDAE-4904-A72F-645C31F77C4D}"/>
                  </a:ext>
                </a:extLst>
              </p:cNvPr>
              <p:cNvSpPr/>
              <p:nvPr/>
            </p:nvSpPr>
            <p:spPr>
              <a:xfrm>
                <a:off x="1910780" y="4108292"/>
                <a:ext cx="86360" cy="86360"/>
              </a:xfrm>
              <a:prstGeom prst="roundRect">
                <a:avLst/>
              </a:prstGeom>
              <a:solidFill>
                <a:sysClr val="window" lastClr="FFFFFF">
                  <a:lumMod val="65000"/>
                </a:sys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75" name="Rectangle: Rounded Corners 276">
                <a:extLst>
                  <a:ext uri="{FF2B5EF4-FFF2-40B4-BE49-F238E27FC236}">
                    <a16:creationId xmlns:a16="http://schemas.microsoft.com/office/drawing/2014/main" id="{78E7DD06-B5E1-4C09-BD59-D1D3FDB9B6AE}"/>
                  </a:ext>
                </a:extLst>
              </p:cNvPr>
              <p:cNvSpPr/>
              <p:nvPr/>
            </p:nvSpPr>
            <p:spPr>
              <a:xfrm>
                <a:off x="3206552" y="4108292"/>
                <a:ext cx="86360" cy="86360"/>
              </a:xfrm>
              <a:prstGeom prst="roundRect">
                <a:avLst/>
              </a:prstGeom>
              <a:solidFill>
                <a:sysClr val="window" lastClr="FFFFFF">
                  <a:lumMod val="65000"/>
                </a:sys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282" name="Rectangle 279">
            <a:extLst>
              <a:ext uri="{FF2B5EF4-FFF2-40B4-BE49-F238E27FC236}">
                <a16:creationId xmlns:a16="http://schemas.microsoft.com/office/drawing/2014/main" id="{DC8BE930-A475-43E2-8E28-2DE2F1830168}"/>
              </a:ext>
            </a:extLst>
          </p:cNvPr>
          <p:cNvSpPr/>
          <p:nvPr/>
        </p:nvSpPr>
        <p:spPr>
          <a:xfrm>
            <a:off x="6342211" y="4664849"/>
            <a:ext cx="2373883" cy="1015663"/>
          </a:xfrm>
          <a:prstGeom prst="rect">
            <a:avLst/>
          </a:prstGeom>
        </p:spPr>
        <p:txBody>
          <a:bodyPr wrap="square" lIns="0" rIns="0" anchor="ctr">
            <a:spAutoFit/>
          </a:bodyPr>
          <a:lstStyle/>
          <a:p>
            <a:pPr algn="ctr" defTabSz="1218987"/>
            <a:r>
              <a:rPr lang="en-IN" sz="2000" dirty="0">
                <a:solidFill>
                  <a:schemeClr val="accent5">
                    <a:lumMod val="75000"/>
                  </a:schemeClr>
                </a:solidFill>
                <a:effectLst>
                  <a:outerShdw blurRad="38100" dist="38100" dir="2700000" algn="tl">
                    <a:srgbClr val="000000">
                      <a:alpha val="43137"/>
                    </a:srgbClr>
                  </a:outerShdw>
                </a:effectLst>
              </a:rPr>
              <a:t>Strategy on the management of time-cost</a:t>
            </a:r>
          </a:p>
        </p:txBody>
      </p:sp>
      <p:sp>
        <p:nvSpPr>
          <p:cNvPr id="283" name="Rectangle 280">
            <a:extLst>
              <a:ext uri="{FF2B5EF4-FFF2-40B4-BE49-F238E27FC236}">
                <a16:creationId xmlns:a16="http://schemas.microsoft.com/office/drawing/2014/main" id="{A06906F3-AA3F-4780-85F0-AA82E72D5647}"/>
              </a:ext>
            </a:extLst>
          </p:cNvPr>
          <p:cNvSpPr/>
          <p:nvPr/>
        </p:nvSpPr>
        <p:spPr>
          <a:xfrm>
            <a:off x="353736" y="5243939"/>
            <a:ext cx="2373883" cy="707886"/>
          </a:xfrm>
          <a:prstGeom prst="rect">
            <a:avLst/>
          </a:prstGeom>
        </p:spPr>
        <p:txBody>
          <a:bodyPr wrap="square" lIns="0" rIns="0" anchor="ctr">
            <a:spAutoFit/>
          </a:bodyPr>
          <a:lstStyle/>
          <a:p>
            <a:pPr algn="ctr" defTabSz="1218987"/>
            <a:r>
              <a:rPr lang="en-IN" sz="2000" dirty="0">
                <a:solidFill>
                  <a:schemeClr val="accent5">
                    <a:lumMod val="75000"/>
                  </a:schemeClr>
                </a:solidFill>
                <a:effectLst>
                  <a:outerShdw blurRad="38100" dist="38100" dir="2700000" algn="tl">
                    <a:srgbClr val="000000">
                      <a:alpha val="43137"/>
                    </a:srgbClr>
                  </a:outerShdw>
                </a:effectLst>
              </a:rPr>
              <a:t>Revise action plan timing</a:t>
            </a:r>
          </a:p>
        </p:txBody>
      </p:sp>
      <p:sp>
        <p:nvSpPr>
          <p:cNvPr id="285" name="Rectangle 2"/>
          <p:cNvSpPr>
            <a:spLocks noGrp="1" noChangeArrowheads="1"/>
          </p:cNvSpPr>
          <p:nvPr>
            <p:ph idx="1"/>
          </p:nvPr>
        </p:nvSpPr>
        <p:spPr>
          <a:xfrm>
            <a:off x="285750" y="988306"/>
            <a:ext cx="8229600" cy="799833"/>
          </a:xfrm>
        </p:spPr>
        <p:txBody>
          <a:bodyPr>
            <a:normAutofit fontScale="92500" lnSpcReduction="10000"/>
          </a:bodyPr>
          <a:lstStyle/>
          <a:p>
            <a:pPr marL="0" indent="0" algn="ctr">
              <a:buNone/>
            </a:pPr>
            <a:r>
              <a:rPr lang="en-GB" sz="2400" b="1" dirty="0">
                <a:solidFill>
                  <a:schemeClr val="accent5">
                    <a:lumMod val="75000"/>
                  </a:schemeClr>
                </a:solidFill>
                <a:effectLst>
                  <a:outerShdw blurRad="38100" dist="38100" dir="2700000" algn="tl">
                    <a:srgbClr val="000000">
                      <a:alpha val="43137"/>
                    </a:srgbClr>
                  </a:outerShdw>
                </a:effectLst>
              </a:rPr>
              <a:t>Steering Committee meeting </a:t>
            </a:r>
          </a:p>
          <a:p>
            <a:pPr marL="0" indent="0" algn="ctr">
              <a:buNone/>
            </a:pPr>
            <a:r>
              <a:rPr lang="it-IT" sz="2400" b="1" dirty="0" err="1">
                <a:solidFill>
                  <a:schemeClr val="accent5">
                    <a:lumMod val="75000"/>
                  </a:schemeClr>
                </a:solidFill>
                <a:effectLst>
                  <a:outerShdw blurRad="38100" dist="38100" dir="2700000" algn="tl">
                    <a:srgbClr val="000000">
                      <a:alpha val="43137"/>
                    </a:srgbClr>
                  </a:outerShdw>
                </a:effectLst>
              </a:rPr>
              <a:t>October</a:t>
            </a:r>
            <a:r>
              <a:rPr lang="it-IT" sz="2400" b="1" dirty="0">
                <a:solidFill>
                  <a:schemeClr val="accent5">
                    <a:lumMod val="75000"/>
                  </a:schemeClr>
                </a:solidFill>
                <a:effectLst>
                  <a:outerShdw blurRad="38100" dist="38100" dir="2700000" algn="tl">
                    <a:srgbClr val="000000">
                      <a:alpha val="43137"/>
                    </a:srgbClr>
                  </a:outerShdw>
                </a:effectLst>
              </a:rPr>
              <a:t>/November 2021 </a:t>
            </a:r>
            <a:endParaRPr lang="en-GB" sz="2400" b="1" dirty="0">
              <a:solidFill>
                <a:schemeClr val="accent5">
                  <a:lumMod val="75000"/>
                </a:schemeClr>
              </a:solidFill>
              <a:effectLst>
                <a:outerShdw blurRad="38100" dist="38100" dir="2700000" algn="tl">
                  <a:srgbClr val="000000">
                    <a:alpha val="43137"/>
                  </a:srgbClr>
                </a:outerShdw>
              </a:effectLst>
            </a:endParaRPr>
          </a:p>
        </p:txBody>
      </p:sp>
      <p:pic>
        <p:nvPicPr>
          <p:cNvPr id="284" name="Picture 2" descr="\\unimarconi.loc\bpr\Progetti\USGM\UTGM_dal_6_agosto\PJ EUROPEI\PJ_IN_ESECUZIONE\BRIGHTS\WP6_Dissemination\LOGO\LOGOS\PARTNERS logos\P4. USGM\LOGO_USGM.jpg">
            <a:extLst>
              <a:ext uri="{FF2B5EF4-FFF2-40B4-BE49-F238E27FC236}">
                <a16:creationId xmlns:a16="http://schemas.microsoft.com/office/drawing/2014/main" id="{C4CFC8B5-6669-4C99-8F16-EDF17A0CE8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286" name="Straight Connector 12">
            <a:extLst>
              <a:ext uri="{FF2B5EF4-FFF2-40B4-BE49-F238E27FC236}">
                <a16:creationId xmlns:a16="http://schemas.microsoft.com/office/drawing/2014/main" id="{83A518DC-46AA-45F7-9498-2F875B8C0588}"/>
              </a:ext>
            </a:extLst>
          </p:cNvPr>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287" name="Rounded Rectangle 13">
            <a:extLst>
              <a:ext uri="{FF2B5EF4-FFF2-40B4-BE49-F238E27FC236}">
                <a16:creationId xmlns:a16="http://schemas.microsoft.com/office/drawing/2014/main" id="{2B483F61-7474-4D2A-A154-8133291C5321}"/>
              </a:ext>
            </a:extLst>
          </p:cNvPr>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dirty="0" err="1">
                <a:solidFill>
                  <a:srgbClr val="000000"/>
                </a:solidFill>
                <a:latin typeface="Calibri" panose="020F0502020204030204" pitchFamily="34" charset="0"/>
              </a:rPr>
              <a:t>Modernisation</a:t>
            </a:r>
            <a:r>
              <a:rPr lang="en-US" sz="1200" b="1" dirty="0">
                <a:solidFill>
                  <a:srgbClr val="000000"/>
                </a:solidFill>
                <a:latin typeface="Calibri" panose="020F0502020204030204" pitchFamily="34" charset="0"/>
              </a:rPr>
              <a:t> and </a:t>
            </a:r>
            <a:r>
              <a:rPr lang="en-US" sz="1200" b="1" dirty="0" err="1">
                <a:solidFill>
                  <a:srgbClr val="000000"/>
                </a:solidFill>
                <a:latin typeface="Calibri" panose="020F0502020204030204" pitchFamily="34" charset="0"/>
              </a:rPr>
              <a:t>internationalisation</a:t>
            </a:r>
            <a:r>
              <a:rPr lang="en-US" sz="1200" b="1" dirty="0">
                <a:solidFill>
                  <a:srgbClr val="000000"/>
                </a:solidFill>
                <a:latin typeface="Calibri" panose="020F0502020204030204" pitchFamily="34" charset="0"/>
              </a:rPr>
              <a:t> of Iranian HEIs via collaborative TEL-based curriculum development in engineering and STEM/UNI-TEL</a:t>
            </a:r>
            <a:endParaRPr lang="en-US" sz="1200" b="1" dirty="0"/>
          </a:p>
        </p:txBody>
      </p:sp>
      <p:pic>
        <p:nvPicPr>
          <p:cNvPr id="288" name="Picture 2" descr="jaune.jpg">
            <a:extLst>
              <a:ext uri="{FF2B5EF4-FFF2-40B4-BE49-F238E27FC236}">
                <a16:creationId xmlns:a16="http://schemas.microsoft.com/office/drawing/2014/main" id="{F8904780-6333-499E-8BBB-3675C8BA4D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21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36154" y="2402466"/>
            <a:ext cx="7128792" cy="369332"/>
          </a:xfrm>
          <a:prstGeom prst="rect">
            <a:avLst/>
          </a:prstGeom>
          <a:noFill/>
        </p:spPr>
        <p:txBody>
          <a:bodyPr wrap="square" rtlCol="0">
            <a:spAutoFit/>
          </a:bodyPr>
          <a:lstStyle/>
          <a:p>
            <a:endParaRPr lang="it-IT" dirty="0"/>
          </a:p>
        </p:txBody>
      </p:sp>
      <p:sp>
        <p:nvSpPr>
          <p:cNvPr id="284" name="Rectangle 2"/>
          <p:cNvSpPr>
            <a:spLocks noGrp="1" noChangeArrowheads="1"/>
          </p:cNvSpPr>
          <p:nvPr>
            <p:ph idx="1"/>
          </p:nvPr>
        </p:nvSpPr>
        <p:spPr>
          <a:xfrm>
            <a:off x="285750" y="988306"/>
            <a:ext cx="8229600" cy="799833"/>
          </a:xfrm>
        </p:spPr>
        <p:txBody>
          <a:bodyPr>
            <a:normAutofit/>
          </a:bodyPr>
          <a:lstStyle/>
          <a:p>
            <a:pPr marL="0" indent="0" algn="ctr">
              <a:buNone/>
            </a:pPr>
            <a:r>
              <a:rPr lang="it-IT" sz="2400" b="1" dirty="0">
                <a:solidFill>
                  <a:schemeClr val="accent5">
                    <a:lumMod val="75000"/>
                  </a:schemeClr>
                </a:solidFill>
                <a:effectLst>
                  <a:outerShdw blurRad="38100" dist="38100" dir="2700000" algn="tl">
                    <a:srgbClr val="000000">
                      <a:alpha val="43137"/>
                    </a:srgbClr>
                  </a:outerShdw>
                </a:effectLst>
              </a:rPr>
              <a:t>GOOD IMPLEMENTATION OF PROJECT </a:t>
            </a:r>
            <a:endParaRPr lang="en-GB" sz="2400" b="1" dirty="0">
              <a:solidFill>
                <a:schemeClr val="accent5">
                  <a:lumMod val="75000"/>
                </a:schemeClr>
              </a:solidFill>
              <a:effectLst>
                <a:outerShdw blurRad="38100" dist="38100" dir="2700000" algn="tl">
                  <a:srgbClr val="000000">
                    <a:alpha val="43137"/>
                  </a:srgbClr>
                </a:outerShdw>
              </a:effectLst>
            </a:endParaRPr>
          </a:p>
        </p:txBody>
      </p:sp>
      <p:grpSp>
        <p:nvGrpSpPr>
          <p:cNvPr id="9" name="Group 23">
            <a:extLst>
              <a:ext uri="{FF2B5EF4-FFF2-40B4-BE49-F238E27FC236}">
                <a16:creationId xmlns:a16="http://schemas.microsoft.com/office/drawing/2014/main" id="{339CD796-5DBE-43CC-A3D4-6516B0B06043}"/>
              </a:ext>
            </a:extLst>
          </p:cNvPr>
          <p:cNvGrpSpPr/>
          <p:nvPr/>
        </p:nvGrpSpPr>
        <p:grpSpPr>
          <a:xfrm>
            <a:off x="3073059" y="2097022"/>
            <a:ext cx="3077514" cy="3074554"/>
            <a:chOff x="4388515" y="2647807"/>
            <a:chExt cx="3077514" cy="3074554"/>
          </a:xfrm>
        </p:grpSpPr>
        <p:sp>
          <p:nvSpPr>
            <p:cNvPr id="10" name="Freeform: Shape 17">
              <a:extLst>
                <a:ext uri="{FF2B5EF4-FFF2-40B4-BE49-F238E27FC236}">
                  <a16:creationId xmlns:a16="http://schemas.microsoft.com/office/drawing/2014/main" id="{7591022B-8432-4386-AEE7-2AE2B31E0A83}"/>
                </a:ext>
              </a:extLst>
            </p:cNvPr>
            <p:cNvSpPr/>
            <p:nvPr/>
          </p:nvSpPr>
          <p:spPr>
            <a:xfrm>
              <a:off x="4388515" y="2647807"/>
              <a:ext cx="1509478" cy="3074554"/>
            </a:xfrm>
            <a:custGeom>
              <a:avLst/>
              <a:gdLst>
                <a:gd name="connsiteX0" fmla="*/ 1215070 w 1215070"/>
                <a:gd name="connsiteY0" fmla="*/ 0 h 2474896"/>
                <a:gd name="connsiteX1" fmla="*/ 1215070 w 1215070"/>
                <a:gd name="connsiteY1" fmla="*/ 2474896 h 2474896"/>
                <a:gd name="connsiteX2" fmla="*/ 1111994 w 1215070"/>
                <a:gd name="connsiteY2" fmla="*/ 2469691 h 2474896"/>
                <a:gd name="connsiteX3" fmla="*/ 0 w 1215070"/>
                <a:gd name="connsiteY3" fmla="*/ 1237448 h 2474896"/>
                <a:gd name="connsiteX4" fmla="*/ 1111994 w 1215070"/>
                <a:gd name="connsiteY4" fmla="*/ 5205 h 2474896"/>
                <a:gd name="connsiteX5" fmla="*/ 1215070 w 1215070"/>
                <a:gd name="connsiteY5" fmla="*/ 0 h 247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5070" h="2474896">
                  <a:moveTo>
                    <a:pt x="1215070" y="0"/>
                  </a:moveTo>
                  <a:lnTo>
                    <a:pt x="1215070" y="2474896"/>
                  </a:lnTo>
                  <a:lnTo>
                    <a:pt x="1111994" y="2469691"/>
                  </a:lnTo>
                  <a:cubicBezTo>
                    <a:pt x="487403" y="2406261"/>
                    <a:pt x="0" y="1878774"/>
                    <a:pt x="0" y="1237448"/>
                  </a:cubicBezTo>
                  <a:cubicBezTo>
                    <a:pt x="0" y="596122"/>
                    <a:pt x="487403" y="68636"/>
                    <a:pt x="1111994" y="5205"/>
                  </a:cubicBezTo>
                  <a:lnTo>
                    <a:pt x="1215070" y="0"/>
                  </a:lnTo>
                  <a:close/>
                </a:path>
              </a:pathLst>
            </a:custGeom>
            <a:solidFill>
              <a:srgbClr val="83BE50"/>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1" name="Freeform: Shape 16">
              <a:extLst>
                <a:ext uri="{FF2B5EF4-FFF2-40B4-BE49-F238E27FC236}">
                  <a16:creationId xmlns:a16="http://schemas.microsoft.com/office/drawing/2014/main" id="{652D8427-108F-406B-854F-48846B37B975}"/>
                </a:ext>
              </a:extLst>
            </p:cNvPr>
            <p:cNvSpPr/>
            <p:nvPr/>
          </p:nvSpPr>
          <p:spPr>
            <a:xfrm>
              <a:off x="5956552" y="2647807"/>
              <a:ext cx="1509477" cy="3074554"/>
            </a:xfrm>
            <a:custGeom>
              <a:avLst/>
              <a:gdLst>
                <a:gd name="connsiteX0" fmla="*/ 0 w 1215069"/>
                <a:gd name="connsiteY0" fmla="*/ 0 h 2474896"/>
                <a:gd name="connsiteX1" fmla="*/ 103075 w 1215069"/>
                <a:gd name="connsiteY1" fmla="*/ 5205 h 2474896"/>
                <a:gd name="connsiteX2" fmla="*/ 1215069 w 1215069"/>
                <a:gd name="connsiteY2" fmla="*/ 1237448 h 2474896"/>
                <a:gd name="connsiteX3" fmla="*/ 103075 w 1215069"/>
                <a:gd name="connsiteY3" fmla="*/ 2469691 h 2474896"/>
                <a:gd name="connsiteX4" fmla="*/ 0 w 1215069"/>
                <a:gd name="connsiteY4" fmla="*/ 2474896 h 2474896"/>
                <a:gd name="connsiteX5" fmla="*/ 0 w 1215069"/>
                <a:gd name="connsiteY5" fmla="*/ 0 h 247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5069" h="2474896">
                  <a:moveTo>
                    <a:pt x="0" y="0"/>
                  </a:moveTo>
                  <a:lnTo>
                    <a:pt x="103075" y="5205"/>
                  </a:lnTo>
                  <a:cubicBezTo>
                    <a:pt x="727666" y="68636"/>
                    <a:pt x="1215069" y="596122"/>
                    <a:pt x="1215069" y="1237448"/>
                  </a:cubicBezTo>
                  <a:cubicBezTo>
                    <a:pt x="1215069" y="1878774"/>
                    <a:pt x="727666" y="2406261"/>
                    <a:pt x="103075" y="2469691"/>
                  </a:cubicBezTo>
                  <a:lnTo>
                    <a:pt x="0" y="2474896"/>
                  </a:lnTo>
                  <a:lnTo>
                    <a:pt x="0" y="0"/>
                  </a:lnTo>
                  <a:close/>
                </a:path>
              </a:pathLst>
            </a:custGeom>
            <a:solidFill>
              <a:srgbClr val="E9242A"/>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2" name="Group 36">
            <a:extLst>
              <a:ext uri="{FF2B5EF4-FFF2-40B4-BE49-F238E27FC236}">
                <a16:creationId xmlns:a16="http://schemas.microsoft.com/office/drawing/2014/main" id="{F5B0845E-E45D-4742-8C2D-A2782D2C67CD}"/>
              </a:ext>
            </a:extLst>
          </p:cNvPr>
          <p:cNvGrpSpPr/>
          <p:nvPr/>
        </p:nvGrpSpPr>
        <p:grpSpPr>
          <a:xfrm>
            <a:off x="3550242" y="3092970"/>
            <a:ext cx="712002" cy="808374"/>
            <a:chOff x="-636588" y="1127125"/>
            <a:chExt cx="4503739" cy="5113337"/>
          </a:xfrm>
          <a:solidFill>
            <a:sysClr val="window" lastClr="FFFFFF"/>
          </a:solidFill>
          <a:effectLst>
            <a:outerShdw blurRad="25400" dist="38100" dir="8100000" algn="tr" rotWithShape="0">
              <a:prstClr val="black">
                <a:alpha val="12000"/>
              </a:prstClr>
            </a:outerShdw>
          </a:effectLst>
        </p:grpSpPr>
        <p:sp>
          <p:nvSpPr>
            <p:cNvPr id="13" name="Freeform 5">
              <a:extLst>
                <a:ext uri="{FF2B5EF4-FFF2-40B4-BE49-F238E27FC236}">
                  <a16:creationId xmlns:a16="http://schemas.microsoft.com/office/drawing/2014/main" id="{4DBD9BB6-8308-4BC4-B202-3038EA20F661}"/>
                </a:ext>
              </a:extLst>
            </p:cNvPr>
            <p:cNvSpPr>
              <a:spLocks noEditPoints="1"/>
            </p:cNvSpPr>
            <p:nvPr/>
          </p:nvSpPr>
          <p:spPr bwMode="auto">
            <a:xfrm>
              <a:off x="-636588" y="2038350"/>
              <a:ext cx="4503739" cy="4202112"/>
            </a:xfrm>
            <a:custGeom>
              <a:avLst/>
              <a:gdLst>
                <a:gd name="T0" fmla="*/ 2092 w 2092"/>
                <a:gd name="T1" fmla="*/ 911 h 1958"/>
                <a:gd name="T2" fmla="*/ 1477 w 2092"/>
                <a:gd name="T3" fmla="*/ 702 h 1958"/>
                <a:gd name="T4" fmla="*/ 1534 w 2092"/>
                <a:gd name="T5" fmla="*/ 279 h 1958"/>
                <a:gd name="T6" fmla="*/ 1186 w 2092"/>
                <a:gd name="T7" fmla="*/ 0 h 1958"/>
                <a:gd name="T8" fmla="*/ 1080 w 2092"/>
                <a:gd name="T9" fmla="*/ 205 h 1958"/>
                <a:gd name="T10" fmla="*/ 488 w 2092"/>
                <a:gd name="T11" fmla="*/ 562 h 1958"/>
                <a:gd name="T12" fmla="*/ 0 w 2092"/>
                <a:gd name="T13" fmla="*/ 632 h 1958"/>
                <a:gd name="T14" fmla="*/ 69 w 2092"/>
                <a:gd name="T15" fmla="*/ 1958 h 1958"/>
                <a:gd name="T16" fmla="*/ 677 w 2092"/>
                <a:gd name="T17" fmla="*/ 1838 h 1958"/>
                <a:gd name="T18" fmla="*/ 1159 w 2092"/>
                <a:gd name="T19" fmla="*/ 1958 h 1958"/>
                <a:gd name="T20" fmla="*/ 1953 w 2092"/>
                <a:gd name="T21" fmla="*/ 1748 h 1958"/>
                <a:gd name="T22" fmla="*/ 2092 w 2092"/>
                <a:gd name="T23" fmla="*/ 1469 h 1958"/>
                <a:gd name="T24" fmla="*/ 2092 w 2092"/>
                <a:gd name="T25" fmla="*/ 1190 h 1958"/>
                <a:gd name="T26" fmla="*/ 558 w 2092"/>
                <a:gd name="T27" fmla="*/ 1748 h 1958"/>
                <a:gd name="T28" fmla="*/ 139 w 2092"/>
                <a:gd name="T29" fmla="*/ 1818 h 1958"/>
                <a:gd name="T30" fmla="*/ 488 w 2092"/>
                <a:gd name="T31" fmla="*/ 702 h 1958"/>
                <a:gd name="T32" fmla="*/ 558 w 2092"/>
                <a:gd name="T33" fmla="*/ 1748 h 1958"/>
                <a:gd name="T34" fmla="*/ 1883 w 2092"/>
                <a:gd name="T35" fmla="*/ 1120 h 1958"/>
                <a:gd name="T36" fmla="*/ 1883 w 2092"/>
                <a:gd name="T37" fmla="*/ 1260 h 1958"/>
                <a:gd name="T38" fmla="*/ 1674 w 2092"/>
                <a:gd name="T39" fmla="*/ 1330 h 1958"/>
                <a:gd name="T40" fmla="*/ 1883 w 2092"/>
                <a:gd name="T41" fmla="*/ 1399 h 1958"/>
                <a:gd name="T42" fmla="*/ 1883 w 2092"/>
                <a:gd name="T43" fmla="*/ 1539 h 1958"/>
                <a:gd name="T44" fmla="*/ 1674 w 2092"/>
                <a:gd name="T45" fmla="*/ 1609 h 1958"/>
                <a:gd name="T46" fmla="*/ 1813 w 2092"/>
                <a:gd name="T47" fmla="*/ 1748 h 1958"/>
                <a:gd name="T48" fmla="*/ 1159 w 2092"/>
                <a:gd name="T49" fmla="*/ 1818 h 1958"/>
                <a:gd name="T50" fmla="*/ 697 w 2092"/>
                <a:gd name="T51" fmla="*/ 1698 h 1958"/>
                <a:gd name="T52" fmla="*/ 1010 w 2092"/>
                <a:gd name="T53" fmla="*/ 631 h 1958"/>
                <a:gd name="T54" fmla="*/ 1240 w 2092"/>
                <a:gd name="T55" fmla="*/ 139 h 1958"/>
                <a:gd name="T56" fmla="*/ 1395 w 2092"/>
                <a:gd name="T57" fmla="*/ 279 h 1958"/>
                <a:gd name="T58" fmla="*/ 1328 w 2092"/>
                <a:gd name="T59" fmla="*/ 702 h 1958"/>
                <a:gd name="T60" fmla="*/ 1116 w 2092"/>
                <a:gd name="T61" fmla="*/ 772 h 1958"/>
                <a:gd name="T62" fmla="*/ 1883 w 2092"/>
                <a:gd name="T63" fmla="*/ 841 h 1958"/>
                <a:gd name="T64" fmla="*/ 1883 w 2092"/>
                <a:gd name="T65" fmla="*/ 981 h 1958"/>
                <a:gd name="T66" fmla="*/ 1674 w 2092"/>
                <a:gd name="T67" fmla="*/ 1051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92" h="1958">
                  <a:moveTo>
                    <a:pt x="2039" y="1051"/>
                  </a:moveTo>
                  <a:cubicBezTo>
                    <a:pt x="2072" y="1014"/>
                    <a:pt x="2092" y="965"/>
                    <a:pt x="2092" y="911"/>
                  </a:cubicBezTo>
                  <a:cubicBezTo>
                    <a:pt x="2092" y="796"/>
                    <a:pt x="1998" y="702"/>
                    <a:pt x="1883" y="702"/>
                  </a:cubicBezTo>
                  <a:cubicBezTo>
                    <a:pt x="1477" y="702"/>
                    <a:pt x="1477" y="702"/>
                    <a:pt x="1477" y="702"/>
                  </a:cubicBezTo>
                  <a:cubicBezTo>
                    <a:pt x="1517" y="580"/>
                    <a:pt x="1534" y="418"/>
                    <a:pt x="1534" y="348"/>
                  </a:cubicBezTo>
                  <a:cubicBezTo>
                    <a:pt x="1534" y="279"/>
                    <a:pt x="1534" y="279"/>
                    <a:pt x="1534" y="279"/>
                  </a:cubicBezTo>
                  <a:cubicBezTo>
                    <a:pt x="1534" y="125"/>
                    <a:pt x="1409" y="0"/>
                    <a:pt x="1255" y="0"/>
                  </a:cubicBezTo>
                  <a:cubicBezTo>
                    <a:pt x="1186" y="0"/>
                    <a:pt x="1186" y="0"/>
                    <a:pt x="1186" y="0"/>
                  </a:cubicBezTo>
                  <a:cubicBezTo>
                    <a:pt x="1154" y="0"/>
                    <a:pt x="1126" y="21"/>
                    <a:pt x="1118" y="52"/>
                  </a:cubicBezTo>
                  <a:cubicBezTo>
                    <a:pt x="1080" y="205"/>
                    <a:pt x="1080" y="205"/>
                    <a:pt x="1080" y="205"/>
                  </a:cubicBezTo>
                  <a:cubicBezTo>
                    <a:pt x="1027" y="417"/>
                    <a:pt x="858" y="652"/>
                    <a:pt x="683" y="695"/>
                  </a:cubicBezTo>
                  <a:cubicBezTo>
                    <a:pt x="652" y="617"/>
                    <a:pt x="576" y="562"/>
                    <a:pt x="488" y="562"/>
                  </a:cubicBezTo>
                  <a:cubicBezTo>
                    <a:pt x="69" y="562"/>
                    <a:pt x="69" y="562"/>
                    <a:pt x="69" y="562"/>
                  </a:cubicBezTo>
                  <a:cubicBezTo>
                    <a:pt x="31" y="562"/>
                    <a:pt x="0" y="594"/>
                    <a:pt x="0" y="632"/>
                  </a:cubicBezTo>
                  <a:cubicBezTo>
                    <a:pt x="0" y="1888"/>
                    <a:pt x="0" y="1888"/>
                    <a:pt x="0" y="1888"/>
                  </a:cubicBezTo>
                  <a:cubicBezTo>
                    <a:pt x="0" y="1926"/>
                    <a:pt x="31" y="1958"/>
                    <a:pt x="69" y="1958"/>
                  </a:cubicBezTo>
                  <a:cubicBezTo>
                    <a:pt x="488" y="1958"/>
                    <a:pt x="488" y="1958"/>
                    <a:pt x="488" y="1958"/>
                  </a:cubicBezTo>
                  <a:cubicBezTo>
                    <a:pt x="571" y="1958"/>
                    <a:pt x="643" y="1909"/>
                    <a:pt x="677" y="1838"/>
                  </a:cubicBezTo>
                  <a:cubicBezTo>
                    <a:pt x="917" y="1918"/>
                    <a:pt x="917" y="1918"/>
                    <a:pt x="917" y="1918"/>
                  </a:cubicBezTo>
                  <a:cubicBezTo>
                    <a:pt x="995" y="1944"/>
                    <a:pt x="1077" y="1958"/>
                    <a:pt x="1159" y="1958"/>
                  </a:cubicBezTo>
                  <a:cubicBezTo>
                    <a:pt x="1744" y="1958"/>
                    <a:pt x="1744" y="1958"/>
                    <a:pt x="1744" y="1958"/>
                  </a:cubicBezTo>
                  <a:cubicBezTo>
                    <a:pt x="1859" y="1958"/>
                    <a:pt x="1953" y="1864"/>
                    <a:pt x="1953" y="1748"/>
                  </a:cubicBezTo>
                  <a:cubicBezTo>
                    <a:pt x="1953" y="1721"/>
                    <a:pt x="1948" y="1695"/>
                    <a:pt x="1938" y="1671"/>
                  </a:cubicBezTo>
                  <a:cubicBezTo>
                    <a:pt x="2027" y="1647"/>
                    <a:pt x="2092" y="1566"/>
                    <a:pt x="2092" y="1469"/>
                  </a:cubicBezTo>
                  <a:cubicBezTo>
                    <a:pt x="2092" y="1416"/>
                    <a:pt x="2072" y="1367"/>
                    <a:pt x="2039" y="1330"/>
                  </a:cubicBezTo>
                  <a:cubicBezTo>
                    <a:pt x="2072" y="1293"/>
                    <a:pt x="2092" y="1244"/>
                    <a:pt x="2092" y="1190"/>
                  </a:cubicBezTo>
                  <a:cubicBezTo>
                    <a:pt x="2092" y="1137"/>
                    <a:pt x="2072" y="1088"/>
                    <a:pt x="2039" y="1051"/>
                  </a:cubicBezTo>
                  <a:close/>
                  <a:moveTo>
                    <a:pt x="558" y="1748"/>
                  </a:moveTo>
                  <a:cubicBezTo>
                    <a:pt x="558" y="1787"/>
                    <a:pt x="526" y="1818"/>
                    <a:pt x="488" y="1818"/>
                  </a:cubicBezTo>
                  <a:cubicBezTo>
                    <a:pt x="139" y="1818"/>
                    <a:pt x="139" y="1818"/>
                    <a:pt x="139" y="1818"/>
                  </a:cubicBezTo>
                  <a:cubicBezTo>
                    <a:pt x="139" y="702"/>
                    <a:pt x="139" y="702"/>
                    <a:pt x="139" y="702"/>
                  </a:cubicBezTo>
                  <a:cubicBezTo>
                    <a:pt x="488" y="702"/>
                    <a:pt x="488" y="702"/>
                    <a:pt x="488" y="702"/>
                  </a:cubicBezTo>
                  <a:cubicBezTo>
                    <a:pt x="526" y="702"/>
                    <a:pt x="558" y="733"/>
                    <a:pt x="558" y="772"/>
                  </a:cubicBezTo>
                  <a:lnTo>
                    <a:pt x="558" y="1748"/>
                  </a:lnTo>
                  <a:close/>
                  <a:moveTo>
                    <a:pt x="1744" y="1120"/>
                  </a:moveTo>
                  <a:cubicBezTo>
                    <a:pt x="1883" y="1120"/>
                    <a:pt x="1883" y="1120"/>
                    <a:pt x="1883" y="1120"/>
                  </a:cubicBezTo>
                  <a:cubicBezTo>
                    <a:pt x="1922" y="1120"/>
                    <a:pt x="1953" y="1152"/>
                    <a:pt x="1953" y="1190"/>
                  </a:cubicBezTo>
                  <a:cubicBezTo>
                    <a:pt x="1953" y="1229"/>
                    <a:pt x="1922" y="1260"/>
                    <a:pt x="1883" y="1260"/>
                  </a:cubicBezTo>
                  <a:cubicBezTo>
                    <a:pt x="1744" y="1260"/>
                    <a:pt x="1744" y="1260"/>
                    <a:pt x="1744" y="1260"/>
                  </a:cubicBezTo>
                  <a:cubicBezTo>
                    <a:pt x="1705" y="1260"/>
                    <a:pt x="1674" y="1291"/>
                    <a:pt x="1674" y="1330"/>
                  </a:cubicBezTo>
                  <a:cubicBezTo>
                    <a:pt x="1674" y="1368"/>
                    <a:pt x="1705" y="1399"/>
                    <a:pt x="1744" y="1399"/>
                  </a:cubicBezTo>
                  <a:cubicBezTo>
                    <a:pt x="1883" y="1399"/>
                    <a:pt x="1883" y="1399"/>
                    <a:pt x="1883" y="1399"/>
                  </a:cubicBezTo>
                  <a:cubicBezTo>
                    <a:pt x="1922" y="1399"/>
                    <a:pt x="1953" y="1431"/>
                    <a:pt x="1953" y="1469"/>
                  </a:cubicBezTo>
                  <a:cubicBezTo>
                    <a:pt x="1953" y="1508"/>
                    <a:pt x="1922" y="1539"/>
                    <a:pt x="1883" y="1539"/>
                  </a:cubicBezTo>
                  <a:cubicBezTo>
                    <a:pt x="1744" y="1539"/>
                    <a:pt x="1744" y="1539"/>
                    <a:pt x="1744" y="1539"/>
                  </a:cubicBezTo>
                  <a:cubicBezTo>
                    <a:pt x="1705" y="1539"/>
                    <a:pt x="1674" y="1570"/>
                    <a:pt x="1674" y="1609"/>
                  </a:cubicBezTo>
                  <a:cubicBezTo>
                    <a:pt x="1674" y="1647"/>
                    <a:pt x="1705" y="1679"/>
                    <a:pt x="1744" y="1679"/>
                  </a:cubicBezTo>
                  <a:cubicBezTo>
                    <a:pt x="1782" y="1679"/>
                    <a:pt x="1813" y="1710"/>
                    <a:pt x="1813" y="1748"/>
                  </a:cubicBezTo>
                  <a:cubicBezTo>
                    <a:pt x="1813" y="1787"/>
                    <a:pt x="1782" y="1818"/>
                    <a:pt x="1744" y="1818"/>
                  </a:cubicBezTo>
                  <a:cubicBezTo>
                    <a:pt x="1159" y="1818"/>
                    <a:pt x="1159" y="1818"/>
                    <a:pt x="1159" y="1818"/>
                  </a:cubicBezTo>
                  <a:cubicBezTo>
                    <a:pt x="1092" y="1818"/>
                    <a:pt x="1025" y="1807"/>
                    <a:pt x="961" y="1786"/>
                  </a:cubicBezTo>
                  <a:cubicBezTo>
                    <a:pt x="697" y="1698"/>
                    <a:pt x="697" y="1698"/>
                    <a:pt x="697" y="1698"/>
                  </a:cubicBezTo>
                  <a:cubicBezTo>
                    <a:pt x="697" y="835"/>
                    <a:pt x="697" y="835"/>
                    <a:pt x="697" y="835"/>
                  </a:cubicBezTo>
                  <a:cubicBezTo>
                    <a:pt x="807" y="814"/>
                    <a:pt x="914" y="745"/>
                    <a:pt x="1010" y="631"/>
                  </a:cubicBezTo>
                  <a:cubicBezTo>
                    <a:pt x="1105" y="521"/>
                    <a:pt x="1181" y="374"/>
                    <a:pt x="1215" y="238"/>
                  </a:cubicBezTo>
                  <a:cubicBezTo>
                    <a:pt x="1240" y="139"/>
                    <a:pt x="1240" y="139"/>
                    <a:pt x="1240" y="139"/>
                  </a:cubicBezTo>
                  <a:cubicBezTo>
                    <a:pt x="1255" y="139"/>
                    <a:pt x="1255" y="139"/>
                    <a:pt x="1255" y="139"/>
                  </a:cubicBezTo>
                  <a:cubicBezTo>
                    <a:pt x="1332" y="139"/>
                    <a:pt x="1395" y="202"/>
                    <a:pt x="1395" y="279"/>
                  </a:cubicBezTo>
                  <a:cubicBezTo>
                    <a:pt x="1395" y="348"/>
                    <a:pt x="1395" y="348"/>
                    <a:pt x="1395" y="348"/>
                  </a:cubicBezTo>
                  <a:cubicBezTo>
                    <a:pt x="1395" y="442"/>
                    <a:pt x="1366" y="622"/>
                    <a:pt x="1328" y="702"/>
                  </a:cubicBezTo>
                  <a:cubicBezTo>
                    <a:pt x="1186" y="702"/>
                    <a:pt x="1186" y="702"/>
                    <a:pt x="1186" y="702"/>
                  </a:cubicBezTo>
                  <a:cubicBezTo>
                    <a:pt x="1147" y="702"/>
                    <a:pt x="1116" y="733"/>
                    <a:pt x="1116" y="772"/>
                  </a:cubicBezTo>
                  <a:cubicBezTo>
                    <a:pt x="1116" y="810"/>
                    <a:pt x="1147" y="841"/>
                    <a:pt x="1186" y="841"/>
                  </a:cubicBezTo>
                  <a:cubicBezTo>
                    <a:pt x="1883" y="841"/>
                    <a:pt x="1883" y="841"/>
                    <a:pt x="1883" y="841"/>
                  </a:cubicBezTo>
                  <a:cubicBezTo>
                    <a:pt x="1922" y="841"/>
                    <a:pt x="1953" y="873"/>
                    <a:pt x="1953" y="911"/>
                  </a:cubicBezTo>
                  <a:cubicBezTo>
                    <a:pt x="1953" y="950"/>
                    <a:pt x="1922" y="981"/>
                    <a:pt x="1883" y="981"/>
                  </a:cubicBezTo>
                  <a:cubicBezTo>
                    <a:pt x="1744" y="981"/>
                    <a:pt x="1744" y="981"/>
                    <a:pt x="1744" y="981"/>
                  </a:cubicBezTo>
                  <a:cubicBezTo>
                    <a:pt x="1705" y="981"/>
                    <a:pt x="1674" y="1012"/>
                    <a:pt x="1674" y="1051"/>
                  </a:cubicBezTo>
                  <a:cubicBezTo>
                    <a:pt x="1674" y="1089"/>
                    <a:pt x="1705" y="1120"/>
                    <a:pt x="1744" y="1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4" name="Oval 6">
              <a:extLst>
                <a:ext uri="{FF2B5EF4-FFF2-40B4-BE49-F238E27FC236}">
                  <a16:creationId xmlns:a16="http://schemas.microsoft.com/office/drawing/2014/main" id="{2CAA84FC-7B72-4990-9D9E-34689EF52353}"/>
                </a:ext>
              </a:extLst>
            </p:cNvPr>
            <p:cNvSpPr>
              <a:spLocks noChangeArrowheads="1"/>
            </p:cNvSpPr>
            <p:nvPr/>
          </p:nvSpPr>
          <p:spPr bwMode="auto">
            <a:xfrm>
              <a:off x="-36513" y="5341938"/>
              <a:ext cx="300038" cy="3000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5" name="Freeform 7">
              <a:extLst>
                <a:ext uri="{FF2B5EF4-FFF2-40B4-BE49-F238E27FC236}">
                  <a16:creationId xmlns:a16="http://schemas.microsoft.com/office/drawing/2014/main" id="{C7EC1DD1-3D2E-450F-98A9-D9E90415831E}"/>
                </a:ext>
              </a:extLst>
            </p:cNvPr>
            <p:cNvSpPr>
              <a:spLocks/>
            </p:cNvSpPr>
            <p:nvPr/>
          </p:nvSpPr>
          <p:spPr bwMode="auto">
            <a:xfrm>
              <a:off x="2065338" y="1127125"/>
              <a:ext cx="301625" cy="611187"/>
            </a:xfrm>
            <a:custGeom>
              <a:avLst/>
              <a:gdLst>
                <a:gd name="T0" fmla="*/ 70 w 140"/>
                <a:gd name="T1" fmla="*/ 0 h 284"/>
                <a:gd name="T2" fmla="*/ 0 w 140"/>
                <a:gd name="T3" fmla="*/ 70 h 284"/>
                <a:gd name="T4" fmla="*/ 0 w 140"/>
                <a:gd name="T5" fmla="*/ 214 h 284"/>
                <a:gd name="T6" fmla="*/ 70 w 140"/>
                <a:gd name="T7" fmla="*/ 284 h 284"/>
                <a:gd name="T8" fmla="*/ 140 w 140"/>
                <a:gd name="T9" fmla="*/ 214 h 284"/>
                <a:gd name="T10" fmla="*/ 140 w 140"/>
                <a:gd name="T11" fmla="*/ 70 h 284"/>
                <a:gd name="T12" fmla="*/ 70 w 140"/>
                <a:gd name="T13" fmla="*/ 0 h 284"/>
              </a:gdLst>
              <a:ahLst/>
              <a:cxnLst>
                <a:cxn ang="0">
                  <a:pos x="T0" y="T1"/>
                </a:cxn>
                <a:cxn ang="0">
                  <a:pos x="T2" y="T3"/>
                </a:cxn>
                <a:cxn ang="0">
                  <a:pos x="T4" y="T5"/>
                </a:cxn>
                <a:cxn ang="0">
                  <a:pos x="T6" y="T7"/>
                </a:cxn>
                <a:cxn ang="0">
                  <a:pos x="T8" y="T9"/>
                </a:cxn>
                <a:cxn ang="0">
                  <a:pos x="T10" y="T11"/>
                </a:cxn>
                <a:cxn ang="0">
                  <a:pos x="T12" y="T13"/>
                </a:cxn>
              </a:cxnLst>
              <a:rect l="0" t="0" r="r" b="b"/>
              <a:pathLst>
                <a:path w="140" h="284">
                  <a:moveTo>
                    <a:pt x="70" y="0"/>
                  </a:moveTo>
                  <a:cubicBezTo>
                    <a:pt x="32" y="0"/>
                    <a:pt x="0" y="32"/>
                    <a:pt x="0" y="70"/>
                  </a:cubicBezTo>
                  <a:cubicBezTo>
                    <a:pt x="0" y="214"/>
                    <a:pt x="0" y="214"/>
                    <a:pt x="0" y="214"/>
                  </a:cubicBezTo>
                  <a:cubicBezTo>
                    <a:pt x="0" y="253"/>
                    <a:pt x="32" y="284"/>
                    <a:pt x="70" y="284"/>
                  </a:cubicBezTo>
                  <a:cubicBezTo>
                    <a:pt x="109" y="284"/>
                    <a:pt x="140" y="253"/>
                    <a:pt x="140" y="214"/>
                  </a:cubicBezTo>
                  <a:cubicBezTo>
                    <a:pt x="140" y="70"/>
                    <a:pt x="140" y="70"/>
                    <a:pt x="140" y="70"/>
                  </a:cubicBezTo>
                  <a:cubicBezTo>
                    <a:pt x="140" y="32"/>
                    <a:pt x="109"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6" name="Freeform 8">
              <a:extLst>
                <a:ext uri="{FF2B5EF4-FFF2-40B4-BE49-F238E27FC236}">
                  <a16:creationId xmlns:a16="http://schemas.microsoft.com/office/drawing/2014/main" id="{C1C364CA-EBA6-4767-81BF-E116861F5E75}"/>
                </a:ext>
              </a:extLst>
            </p:cNvPr>
            <p:cNvSpPr>
              <a:spLocks/>
            </p:cNvSpPr>
            <p:nvPr/>
          </p:nvSpPr>
          <p:spPr bwMode="auto">
            <a:xfrm>
              <a:off x="1096962" y="1519238"/>
              <a:ext cx="539750" cy="539750"/>
            </a:xfrm>
            <a:custGeom>
              <a:avLst/>
              <a:gdLst>
                <a:gd name="T0" fmla="*/ 224 w 251"/>
                <a:gd name="T1" fmla="*/ 126 h 252"/>
                <a:gd name="T2" fmla="*/ 125 w 251"/>
                <a:gd name="T3" fmla="*/ 27 h 252"/>
                <a:gd name="T4" fmla="*/ 27 w 251"/>
                <a:gd name="T5" fmla="*/ 27 h 252"/>
                <a:gd name="T6" fmla="*/ 27 w 251"/>
                <a:gd name="T7" fmla="*/ 126 h 252"/>
                <a:gd name="T8" fmla="*/ 125 w 251"/>
                <a:gd name="T9" fmla="*/ 225 h 252"/>
                <a:gd name="T10" fmla="*/ 224 w 251"/>
                <a:gd name="T11" fmla="*/ 225 h 252"/>
                <a:gd name="T12" fmla="*/ 224 w 251"/>
                <a:gd name="T13" fmla="*/ 126 h 252"/>
              </a:gdLst>
              <a:ahLst/>
              <a:cxnLst>
                <a:cxn ang="0">
                  <a:pos x="T0" y="T1"/>
                </a:cxn>
                <a:cxn ang="0">
                  <a:pos x="T2" y="T3"/>
                </a:cxn>
                <a:cxn ang="0">
                  <a:pos x="T4" y="T5"/>
                </a:cxn>
                <a:cxn ang="0">
                  <a:pos x="T6" y="T7"/>
                </a:cxn>
                <a:cxn ang="0">
                  <a:pos x="T8" y="T9"/>
                </a:cxn>
                <a:cxn ang="0">
                  <a:pos x="T10" y="T11"/>
                </a:cxn>
                <a:cxn ang="0">
                  <a:pos x="T12" y="T13"/>
                </a:cxn>
              </a:cxnLst>
              <a:rect l="0" t="0" r="r" b="b"/>
              <a:pathLst>
                <a:path w="251" h="252">
                  <a:moveTo>
                    <a:pt x="224" y="126"/>
                  </a:moveTo>
                  <a:cubicBezTo>
                    <a:pt x="125" y="27"/>
                    <a:pt x="125" y="27"/>
                    <a:pt x="125" y="27"/>
                  </a:cubicBezTo>
                  <a:cubicBezTo>
                    <a:pt x="98" y="0"/>
                    <a:pt x="54" y="0"/>
                    <a:pt x="27" y="27"/>
                  </a:cubicBezTo>
                  <a:cubicBezTo>
                    <a:pt x="0" y="55"/>
                    <a:pt x="0" y="99"/>
                    <a:pt x="27" y="126"/>
                  </a:cubicBezTo>
                  <a:cubicBezTo>
                    <a:pt x="125" y="225"/>
                    <a:pt x="125" y="225"/>
                    <a:pt x="125" y="225"/>
                  </a:cubicBezTo>
                  <a:cubicBezTo>
                    <a:pt x="153" y="252"/>
                    <a:pt x="197" y="252"/>
                    <a:pt x="224" y="225"/>
                  </a:cubicBezTo>
                  <a:cubicBezTo>
                    <a:pt x="251" y="197"/>
                    <a:pt x="251" y="153"/>
                    <a:pt x="224"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17" name="Freeform 9">
              <a:extLst>
                <a:ext uri="{FF2B5EF4-FFF2-40B4-BE49-F238E27FC236}">
                  <a16:creationId xmlns:a16="http://schemas.microsoft.com/office/drawing/2014/main" id="{353DBFB2-3158-4BF2-B8AC-0E1CF2856974}"/>
                </a:ext>
              </a:extLst>
            </p:cNvPr>
            <p:cNvSpPr>
              <a:spLocks/>
            </p:cNvSpPr>
            <p:nvPr/>
          </p:nvSpPr>
          <p:spPr bwMode="auto">
            <a:xfrm>
              <a:off x="2795588" y="1519238"/>
              <a:ext cx="542925" cy="539750"/>
            </a:xfrm>
            <a:custGeom>
              <a:avLst/>
              <a:gdLst>
                <a:gd name="T0" fmla="*/ 224 w 252"/>
                <a:gd name="T1" fmla="*/ 27 h 252"/>
                <a:gd name="T2" fmla="*/ 126 w 252"/>
                <a:gd name="T3" fmla="*/ 27 h 252"/>
                <a:gd name="T4" fmla="*/ 27 w 252"/>
                <a:gd name="T5" fmla="*/ 126 h 252"/>
                <a:gd name="T6" fmla="*/ 27 w 252"/>
                <a:gd name="T7" fmla="*/ 225 h 252"/>
                <a:gd name="T8" fmla="*/ 126 w 252"/>
                <a:gd name="T9" fmla="*/ 225 h 252"/>
                <a:gd name="T10" fmla="*/ 224 w 252"/>
                <a:gd name="T11" fmla="*/ 126 h 252"/>
                <a:gd name="T12" fmla="*/ 224 w 252"/>
                <a:gd name="T13" fmla="*/ 27 h 252"/>
              </a:gdLst>
              <a:ahLst/>
              <a:cxnLst>
                <a:cxn ang="0">
                  <a:pos x="T0" y="T1"/>
                </a:cxn>
                <a:cxn ang="0">
                  <a:pos x="T2" y="T3"/>
                </a:cxn>
                <a:cxn ang="0">
                  <a:pos x="T4" y="T5"/>
                </a:cxn>
                <a:cxn ang="0">
                  <a:pos x="T6" y="T7"/>
                </a:cxn>
                <a:cxn ang="0">
                  <a:pos x="T8" y="T9"/>
                </a:cxn>
                <a:cxn ang="0">
                  <a:pos x="T10" y="T11"/>
                </a:cxn>
                <a:cxn ang="0">
                  <a:pos x="T12" y="T13"/>
                </a:cxn>
              </a:cxnLst>
              <a:rect l="0" t="0" r="r" b="b"/>
              <a:pathLst>
                <a:path w="252" h="252">
                  <a:moveTo>
                    <a:pt x="224" y="27"/>
                  </a:moveTo>
                  <a:cubicBezTo>
                    <a:pt x="197" y="0"/>
                    <a:pt x="153" y="0"/>
                    <a:pt x="126" y="27"/>
                  </a:cubicBezTo>
                  <a:cubicBezTo>
                    <a:pt x="27" y="126"/>
                    <a:pt x="27" y="126"/>
                    <a:pt x="27" y="126"/>
                  </a:cubicBezTo>
                  <a:cubicBezTo>
                    <a:pt x="0" y="153"/>
                    <a:pt x="0" y="197"/>
                    <a:pt x="27" y="225"/>
                  </a:cubicBezTo>
                  <a:cubicBezTo>
                    <a:pt x="54" y="252"/>
                    <a:pt x="98" y="252"/>
                    <a:pt x="126" y="225"/>
                  </a:cubicBezTo>
                  <a:cubicBezTo>
                    <a:pt x="224" y="126"/>
                    <a:pt x="224" y="126"/>
                    <a:pt x="224" y="126"/>
                  </a:cubicBezTo>
                  <a:cubicBezTo>
                    <a:pt x="252" y="99"/>
                    <a:pt x="252" y="55"/>
                    <a:pt x="22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9" name="Group 37">
            <a:extLst>
              <a:ext uri="{FF2B5EF4-FFF2-40B4-BE49-F238E27FC236}">
                <a16:creationId xmlns:a16="http://schemas.microsoft.com/office/drawing/2014/main" id="{E2077A5E-7F63-4AC3-9FC5-ACCD040302FF}"/>
              </a:ext>
            </a:extLst>
          </p:cNvPr>
          <p:cNvGrpSpPr/>
          <p:nvPr/>
        </p:nvGrpSpPr>
        <p:grpSpPr>
          <a:xfrm flipV="1">
            <a:off x="4961703" y="3302141"/>
            <a:ext cx="712002" cy="664317"/>
            <a:chOff x="-636588" y="2038350"/>
            <a:chExt cx="4503739" cy="4202112"/>
          </a:xfrm>
          <a:solidFill>
            <a:sysClr val="window" lastClr="FFFFFF"/>
          </a:solidFill>
          <a:effectLst>
            <a:outerShdw blurRad="25400" dist="38100" dir="8100000" algn="tr" rotWithShape="0">
              <a:prstClr val="black">
                <a:alpha val="12000"/>
              </a:prstClr>
            </a:outerShdw>
          </a:effectLst>
        </p:grpSpPr>
        <p:sp>
          <p:nvSpPr>
            <p:cNvPr id="20" name="Freeform 5">
              <a:extLst>
                <a:ext uri="{FF2B5EF4-FFF2-40B4-BE49-F238E27FC236}">
                  <a16:creationId xmlns:a16="http://schemas.microsoft.com/office/drawing/2014/main" id="{2C263188-18B0-445B-A176-823B83BA280D}"/>
                </a:ext>
              </a:extLst>
            </p:cNvPr>
            <p:cNvSpPr>
              <a:spLocks noEditPoints="1"/>
            </p:cNvSpPr>
            <p:nvPr/>
          </p:nvSpPr>
          <p:spPr bwMode="auto">
            <a:xfrm>
              <a:off x="-636588" y="2038350"/>
              <a:ext cx="4503739" cy="4202112"/>
            </a:xfrm>
            <a:custGeom>
              <a:avLst/>
              <a:gdLst>
                <a:gd name="T0" fmla="*/ 2092 w 2092"/>
                <a:gd name="T1" fmla="*/ 911 h 1958"/>
                <a:gd name="T2" fmla="*/ 1477 w 2092"/>
                <a:gd name="T3" fmla="*/ 702 h 1958"/>
                <a:gd name="T4" fmla="*/ 1534 w 2092"/>
                <a:gd name="T5" fmla="*/ 279 h 1958"/>
                <a:gd name="T6" fmla="*/ 1186 w 2092"/>
                <a:gd name="T7" fmla="*/ 0 h 1958"/>
                <a:gd name="T8" fmla="*/ 1080 w 2092"/>
                <a:gd name="T9" fmla="*/ 205 h 1958"/>
                <a:gd name="T10" fmla="*/ 488 w 2092"/>
                <a:gd name="T11" fmla="*/ 562 h 1958"/>
                <a:gd name="T12" fmla="*/ 0 w 2092"/>
                <a:gd name="T13" fmla="*/ 632 h 1958"/>
                <a:gd name="T14" fmla="*/ 69 w 2092"/>
                <a:gd name="T15" fmla="*/ 1958 h 1958"/>
                <a:gd name="T16" fmla="*/ 677 w 2092"/>
                <a:gd name="T17" fmla="*/ 1838 h 1958"/>
                <a:gd name="T18" fmla="*/ 1159 w 2092"/>
                <a:gd name="T19" fmla="*/ 1958 h 1958"/>
                <a:gd name="T20" fmla="*/ 1953 w 2092"/>
                <a:gd name="T21" fmla="*/ 1748 h 1958"/>
                <a:gd name="T22" fmla="*/ 2092 w 2092"/>
                <a:gd name="T23" fmla="*/ 1469 h 1958"/>
                <a:gd name="T24" fmla="*/ 2092 w 2092"/>
                <a:gd name="T25" fmla="*/ 1190 h 1958"/>
                <a:gd name="T26" fmla="*/ 558 w 2092"/>
                <a:gd name="T27" fmla="*/ 1748 h 1958"/>
                <a:gd name="T28" fmla="*/ 139 w 2092"/>
                <a:gd name="T29" fmla="*/ 1818 h 1958"/>
                <a:gd name="T30" fmla="*/ 488 w 2092"/>
                <a:gd name="T31" fmla="*/ 702 h 1958"/>
                <a:gd name="T32" fmla="*/ 558 w 2092"/>
                <a:gd name="T33" fmla="*/ 1748 h 1958"/>
                <a:gd name="T34" fmla="*/ 1883 w 2092"/>
                <a:gd name="T35" fmla="*/ 1120 h 1958"/>
                <a:gd name="T36" fmla="*/ 1883 w 2092"/>
                <a:gd name="T37" fmla="*/ 1260 h 1958"/>
                <a:gd name="T38" fmla="*/ 1674 w 2092"/>
                <a:gd name="T39" fmla="*/ 1330 h 1958"/>
                <a:gd name="T40" fmla="*/ 1883 w 2092"/>
                <a:gd name="T41" fmla="*/ 1399 h 1958"/>
                <a:gd name="T42" fmla="*/ 1883 w 2092"/>
                <a:gd name="T43" fmla="*/ 1539 h 1958"/>
                <a:gd name="T44" fmla="*/ 1674 w 2092"/>
                <a:gd name="T45" fmla="*/ 1609 h 1958"/>
                <a:gd name="T46" fmla="*/ 1813 w 2092"/>
                <a:gd name="T47" fmla="*/ 1748 h 1958"/>
                <a:gd name="T48" fmla="*/ 1159 w 2092"/>
                <a:gd name="T49" fmla="*/ 1818 h 1958"/>
                <a:gd name="T50" fmla="*/ 697 w 2092"/>
                <a:gd name="T51" fmla="*/ 1698 h 1958"/>
                <a:gd name="T52" fmla="*/ 1010 w 2092"/>
                <a:gd name="T53" fmla="*/ 631 h 1958"/>
                <a:gd name="T54" fmla="*/ 1240 w 2092"/>
                <a:gd name="T55" fmla="*/ 139 h 1958"/>
                <a:gd name="T56" fmla="*/ 1395 w 2092"/>
                <a:gd name="T57" fmla="*/ 279 h 1958"/>
                <a:gd name="T58" fmla="*/ 1328 w 2092"/>
                <a:gd name="T59" fmla="*/ 702 h 1958"/>
                <a:gd name="T60" fmla="*/ 1116 w 2092"/>
                <a:gd name="T61" fmla="*/ 772 h 1958"/>
                <a:gd name="T62" fmla="*/ 1883 w 2092"/>
                <a:gd name="T63" fmla="*/ 841 h 1958"/>
                <a:gd name="T64" fmla="*/ 1883 w 2092"/>
                <a:gd name="T65" fmla="*/ 981 h 1958"/>
                <a:gd name="T66" fmla="*/ 1674 w 2092"/>
                <a:gd name="T67" fmla="*/ 1051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92" h="1958">
                  <a:moveTo>
                    <a:pt x="2039" y="1051"/>
                  </a:moveTo>
                  <a:cubicBezTo>
                    <a:pt x="2072" y="1014"/>
                    <a:pt x="2092" y="965"/>
                    <a:pt x="2092" y="911"/>
                  </a:cubicBezTo>
                  <a:cubicBezTo>
                    <a:pt x="2092" y="796"/>
                    <a:pt x="1998" y="702"/>
                    <a:pt x="1883" y="702"/>
                  </a:cubicBezTo>
                  <a:cubicBezTo>
                    <a:pt x="1477" y="702"/>
                    <a:pt x="1477" y="702"/>
                    <a:pt x="1477" y="702"/>
                  </a:cubicBezTo>
                  <a:cubicBezTo>
                    <a:pt x="1517" y="580"/>
                    <a:pt x="1534" y="418"/>
                    <a:pt x="1534" y="348"/>
                  </a:cubicBezTo>
                  <a:cubicBezTo>
                    <a:pt x="1534" y="279"/>
                    <a:pt x="1534" y="279"/>
                    <a:pt x="1534" y="279"/>
                  </a:cubicBezTo>
                  <a:cubicBezTo>
                    <a:pt x="1534" y="125"/>
                    <a:pt x="1409" y="0"/>
                    <a:pt x="1255" y="0"/>
                  </a:cubicBezTo>
                  <a:cubicBezTo>
                    <a:pt x="1186" y="0"/>
                    <a:pt x="1186" y="0"/>
                    <a:pt x="1186" y="0"/>
                  </a:cubicBezTo>
                  <a:cubicBezTo>
                    <a:pt x="1154" y="0"/>
                    <a:pt x="1126" y="21"/>
                    <a:pt x="1118" y="52"/>
                  </a:cubicBezTo>
                  <a:cubicBezTo>
                    <a:pt x="1080" y="205"/>
                    <a:pt x="1080" y="205"/>
                    <a:pt x="1080" y="205"/>
                  </a:cubicBezTo>
                  <a:cubicBezTo>
                    <a:pt x="1027" y="417"/>
                    <a:pt x="858" y="652"/>
                    <a:pt x="683" y="695"/>
                  </a:cubicBezTo>
                  <a:cubicBezTo>
                    <a:pt x="652" y="617"/>
                    <a:pt x="576" y="562"/>
                    <a:pt x="488" y="562"/>
                  </a:cubicBezTo>
                  <a:cubicBezTo>
                    <a:pt x="69" y="562"/>
                    <a:pt x="69" y="562"/>
                    <a:pt x="69" y="562"/>
                  </a:cubicBezTo>
                  <a:cubicBezTo>
                    <a:pt x="31" y="562"/>
                    <a:pt x="0" y="594"/>
                    <a:pt x="0" y="632"/>
                  </a:cubicBezTo>
                  <a:cubicBezTo>
                    <a:pt x="0" y="1888"/>
                    <a:pt x="0" y="1888"/>
                    <a:pt x="0" y="1888"/>
                  </a:cubicBezTo>
                  <a:cubicBezTo>
                    <a:pt x="0" y="1926"/>
                    <a:pt x="31" y="1958"/>
                    <a:pt x="69" y="1958"/>
                  </a:cubicBezTo>
                  <a:cubicBezTo>
                    <a:pt x="488" y="1958"/>
                    <a:pt x="488" y="1958"/>
                    <a:pt x="488" y="1958"/>
                  </a:cubicBezTo>
                  <a:cubicBezTo>
                    <a:pt x="571" y="1958"/>
                    <a:pt x="643" y="1909"/>
                    <a:pt x="677" y="1838"/>
                  </a:cubicBezTo>
                  <a:cubicBezTo>
                    <a:pt x="917" y="1918"/>
                    <a:pt x="917" y="1918"/>
                    <a:pt x="917" y="1918"/>
                  </a:cubicBezTo>
                  <a:cubicBezTo>
                    <a:pt x="995" y="1944"/>
                    <a:pt x="1077" y="1958"/>
                    <a:pt x="1159" y="1958"/>
                  </a:cubicBezTo>
                  <a:cubicBezTo>
                    <a:pt x="1744" y="1958"/>
                    <a:pt x="1744" y="1958"/>
                    <a:pt x="1744" y="1958"/>
                  </a:cubicBezTo>
                  <a:cubicBezTo>
                    <a:pt x="1859" y="1958"/>
                    <a:pt x="1953" y="1864"/>
                    <a:pt x="1953" y="1748"/>
                  </a:cubicBezTo>
                  <a:cubicBezTo>
                    <a:pt x="1953" y="1721"/>
                    <a:pt x="1948" y="1695"/>
                    <a:pt x="1938" y="1671"/>
                  </a:cubicBezTo>
                  <a:cubicBezTo>
                    <a:pt x="2027" y="1647"/>
                    <a:pt x="2092" y="1566"/>
                    <a:pt x="2092" y="1469"/>
                  </a:cubicBezTo>
                  <a:cubicBezTo>
                    <a:pt x="2092" y="1416"/>
                    <a:pt x="2072" y="1367"/>
                    <a:pt x="2039" y="1330"/>
                  </a:cubicBezTo>
                  <a:cubicBezTo>
                    <a:pt x="2072" y="1293"/>
                    <a:pt x="2092" y="1244"/>
                    <a:pt x="2092" y="1190"/>
                  </a:cubicBezTo>
                  <a:cubicBezTo>
                    <a:pt x="2092" y="1137"/>
                    <a:pt x="2072" y="1088"/>
                    <a:pt x="2039" y="1051"/>
                  </a:cubicBezTo>
                  <a:close/>
                  <a:moveTo>
                    <a:pt x="558" y="1748"/>
                  </a:moveTo>
                  <a:cubicBezTo>
                    <a:pt x="558" y="1787"/>
                    <a:pt x="526" y="1818"/>
                    <a:pt x="488" y="1818"/>
                  </a:cubicBezTo>
                  <a:cubicBezTo>
                    <a:pt x="139" y="1818"/>
                    <a:pt x="139" y="1818"/>
                    <a:pt x="139" y="1818"/>
                  </a:cubicBezTo>
                  <a:cubicBezTo>
                    <a:pt x="139" y="702"/>
                    <a:pt x="139" y="702"/>
                    <a:pt x="139" y="702"/>
                  </a:cubicBezTo>
                  <a:cubicBezTo>
                    <a:pt x="488" y="702"/>
                    <a:pt x="488" y="702"/>
                    <a:pt x="488" y="702"/>
                  </a:cubicBezTo>
                  <a:cubicBezTo>
                    <a:pt x="526" y="702"/>
                    <a:pt x="558" y="733"/>
                    <a:pt x="558" y="772"/>
                  </a:cubicBezTo>
                  <a:lnTo>
                    <a:pt x="558" y="1748"/>
                  </a:lnTo>
                  <a:close/>
                  <a:moveTo>
                    <a:pt x="1744" y="1120"/>
                  </a:moveTo>
                  <a:cubicBezTo>
                    <a:pt x="1883" y="1120"/>
                    <a:pt x="1883" y="1120"/>
                    <a:pt x="1883" y="1120"/>
                  </a:cubicBezTo>
                  <a:cubicBezTo>
                    <a:pt x="1922" y="1120"/>
                    <a:pt x="1953" y="1152"/>
                    <a:pt x="1953" y="1190"/>
                  </a:cubicBezTo>
                  <a:cubicBezTo>
                    <a:pt x="1953" y="1229"/>
                    <a:pt x="1922" y="1260"/>
                    <a:pt x="1883" y="1260"/>
                  </a:cubicBezTo>
                  <a:cubicBezTo>
                    <a:pt x="1744" y="1260"/>
                    <a:pt x="1744" y="1260"/>
                    <a:pt x="1744" y="1260"/>
                  </a:cubicBezTo>
                  <a:cubicBezTo>
                    <a:pt x="1705" y="1260"/>
                    <a:pt x="1674" y="1291"/>
                    <a:pt x="1674" y="1330"/>
                  </a:cubicBezTo>
                  <a:cubicBezTo>
                    <a:pt x="1674" y="1368"/>
                    <a:pt x="1705" y="1399"/>
                    <a:pt x="1744" y="1399"/>
                  </a:cubicBezTo>
                  <a:cubicBezTo>
                    <a:pt x="1883" y="1399"/>
                    <a:pt x="1883" y="1399"/>
                    <a:pt x="1883" y="1399"/>
                  </a:cubicBezTo>
                  <a:cubicBezTo>
                    <a:pt x="1922" y="1399"/>
                    <a:pt x="1953" y="1431"/>
                    <a:pt x="1953" y="1469"/>
                  </a:cubicBezTo>
                  <a:cubicBezTo>
                    <a:pt x="1953" y="1508"/>
                    <a:pt x="1922" y="1539"/>
                    <a:pt x="1883" y="1539"/>
                  </a:cubicBezTo>
                  <a:cubicBezTo>
                    <a:pt x="1744" y="1539"/>
                    <a:pt x="1744" y="1539"/>
                    <a:pt x="1744" y="1539"/>
                  </a:cubicBezTo>
                  <a:cubicBezTo>
                    <a:pt x="1705" y="1539"/>
                    <a:pt x="1674" y="1570"/>
                    <a:pt x="1674" y="1609"/>
                  </a:cubicBezTo>
                  <a:cubicBezTo>
                    <a:pt x="1674" y="1647"/>
                    <a:pt x="1705" y="1679"/>
                    <a:pt x="1744" y="1679"/>
                  </a:cubicBezTo>
                  <a:cubicBezTo>
                    <a:pt x="1782" y="1679"/>
                    <a:pt x="1813" y="1710"/>
                    <a:pt x="1813" y="1748"/>
                  </a:cubicBezTo>
                  <a:cubicBezTo>
                    <a:pt x="1813" y="1787"/>
                    <a:pt x="1782" y="1818"/>
                    <a:pt x="1744" y="1818"/>
                  </a:cubicBezTo>
                  <a:cubicBezTo>
                    <a:pt x="1159" y="1818"/>
                    <a:pt x="1159" y="1818"/>
                    <a:pt x="1159" y="1818"/>
                  </a:cubicBezTo>
                  <a:cubicBezTo>
                    <a:pt x="1092" y="1818"/>
                    <a:pt x="1025" y="1807"/>
                    <a:pt x="961" y="1786"/>
                  </a:cubicBezTo>
                  <a:cubicBezTo>
                    <a:pt x="697" y="1698"/>
                    <a:pt x="697" y="1698"/>
                    <a:pt x="697" y="1698"/>
                  </a:cubicBezTo>
                  <a:cubicBezTo>
                    <a:pt x="697" y="835"/>
                    <a:pt x="697" y="835"/>
                    <a:pt x="697" y="835"/>
                  </a:cubicBezTo>
                  <a:cubicBezTo>
                    <a:pt x="807" y="814"/>
                    <a:pt x="914" y="745"/>
                    <a:pt x="1010" y="631"/>
                  </a:cubicBezTo>
                  <a:cubicBezTo>
                    <a:pt x="1105" y="521"/>
                    <a:pt x="1181" y="374"/>
                    <a:pt x="1215" y="238"/>
                  </a:cubicBezTo>
                  <a:cubicBezTo>
                    <a:pt x="1240" y="139"/>
                    <a:pt x="1240" y="139"/>
                    <a:pt x="1240" y="139"/>
                  </a:cubicBezTo>
                  <a:cubicBezTo>
                    <a:pt x="1255" y="139"/>
                    <a:pt x="1255" y="139"/>
                    <a:pt x="1255" y="139"/>
                  </a:cubicBezTo>
                  <a:cubicBezTo>
                    <a:pt x="1332" y="139"/>
                    <a:pt x="1395" y="202"/>
                    <a:pt x="1395" y="279"/>
                  </a:cubicBezTo>
                  <a:cubicBezTo>
                    <a:pt x="1395" y="348"/>
                    <a:pt x="1395" y="348"/>
                    <a:pt x="1395" y="348"/>
                  </a:cubicBezTo>
                  <a:cubicBezTo>
                    <a:pt x="1395" y="442"/>
                    <a:pt x="1366" y="622"/>
                    <a:pt x="1328" y="702"/>
                  </a:cubicBezTo>
                  <a:cubicBezTo>
                    <a:pt x="1186" y="702"/>
                    <a:pt x="1186" y="702"/>
                    <a:pt x="1186" y="702"/>
                  </a:cubicBezTo>
                  <a:cubicBezTo>
                    <a:pt x="1147" y="702"/>
                    <a:pt x="1116" y="733"/>
                    <a:pt x="1116" y="772"/>
                  </a:cubicBezTo>
                  <a:cubicBezTo>
                    <a:pt x="1116" y="810"/>
                    <a:pt x="1147" y="841"/>
                    <a:pt x="1186" y="841"/>
                  </a:cubicBezTo>
                  <a:cubicBezTo>
                    <a:pt x="1883" y="841"/>
                    <a:pt x="1883" y="841"/>
                    <a:pt x="1883" y="841"/>
                  </a:cubicBezTo>
                  <a:cubicBezTo>
                    <a:pt x="1922" y="841"/>
                    <a:pt x="1953" y="873"/>
                    <a:pt x="1953" y="911"/>
                  </a:cubicBezTo>
                  <a:cubicBezTo>
                    <a:pt x="1953" y="950"/>
                    <a:pt x="1922" y="981"/>
                    <a:pt x="1883" y="981"/>
                  </a:cubicBezTo>
                  <a:cubicBezTo>
                    <a:pt x="1744" y="981"/>
                    <a:pt x="1744" y="981"/>
                    <a:pt x="1744" y="981"/>
                  </a:cubicBezTo>
                  <a:cubicBezTo>
                    <a:pt x="1705" y="981"/>
                    <a:pt x="1674" y="1012"/>
                    <a:pt x="1674" y="1051"/>
                  </a:cubicBezTo>
                  <a:cubicBezTo>
                    <a:pt x="1674" y="1089"/>
                    <a:pt x="1705" y="1120"/>
                    <a:pt x="1744" y="1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sp>
          <p:nvSpPr>
            <p:cNvPr id="21" name="Oval 6">
              <a:extLst>
                <a:ext uri="{FF2B5EF4-FFF2-40B4-BE49-F238E27FC236}">
                  <a16:creationId xmlns:a16="http://schemas.microsoft.com/office/drawing/2014/main" id="{511839C3-B087-4C25-A9BB-6D297BDEE808}"/>
                </a:ext>
              </a:extLst>
            </p:cNvPr>
            <p:cNvSpPr>
              <a:spLocks noChangeArrowheads="1"/>
            </p:cNvSpPr>
            <p:nvPr/>
          </p:nvSpPr>
          <p:spPr bwMode="auto">
            <a:xfrm>
              <a:off x="-36513" y="5341938"/>
              <a:ext cx="300038" cy="3000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22" name="Group 81">
            <a:extLst>
              <a:ext uri="{FF2B5EF4-FFF2-40B4-BE49-F238E27FC236}">
                <a16:creationId xmlns:a16="http://schemas.microsoft.com/office/drawing/2014/main" id="{6DAF6A16-AC45-4770-B9AD-609BA31D6B9E}"/>
              </a:ext>
            </a:extLst>
          </p:cNvPr>
          <p:cNvGrpSpPr/>
          <p:nvPr/>
        </p:nvGrpSpPr>
        <p:grpSpPr>
          <a:xfrm>
            <a:off x="2593030" y="2096576"/>
            <a:ext cx="583660" cy="583660"/>
            <a:chOff x="3146931" y="2572971"/>
            <a:chExt cx="583660" cy="583660"/>
          </a:xfrm>
          <a:effectLst>
            <a:outerShdw blurRad="25400" dist="38100" dir="8100000" algn="tr" rotWithShape="0">
              <a:prstClr val="black">
                <a:alpha val="12000"/>
              </a:prstClr>
            </a:outerShdw>
          </a:effectLst>
        </p:grpSpPr>
        <p:sp>
          <p:nvSpPr>
            <p:cNvPr id="23" name="Oval 55">
              <a:extLst>
                <a:ext uri="{FF2B5EF4-FFF2-40B4-BE49-F238E27FC236}">
                  <a16:creationId xmlns:a16="http://schemas.microsoft.com/office/drawing/2014/main" id="{05028264-9FA7-4CB5-AB09-EABA95320AD5}"/>
                </a:ext>
              </a:extLst>
            </p:cNvPr>
            <p:cNvSpPr/>
            <p:nvPr/>
          </p:nvSpPr>
          <p:spPr>
            <a:xfrm>
              <a:off x="3146931" y="2572971"/>
              <a:ext cx="583660" cy="583660"/>
            </a:xfrm>
            <a:prstGeom prst="ellipse">
              <a:avLst/>
            </a:prstGeom>
            <a:solidFill>
              <a:sysClr val="window" lastClr="FFFFF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4" name="Freeform 18">
              <a:extLst>
                <a:ext uri="{FF2B5EF4-FFF2-40B4-BE49-F238E27FC236}">
                  <a16:creationId xmlns:a16="http://schemas.microsoft.com/office/drawing/2014/main" id="{08B5039D-6E49-448E-80E4-0F0B9B503278}"/>
                </a:ext>
              </a:extLst>
            </p:cNvPr>
            <p:cNvSpPr>
              <a:spLocks/>
            </p:cNvSpPr>
            <p:nvPr/>
          </p:nvSpPr>
          <p:spPr bwMode="auto">
            <a:xfrm>
              <a:off x="3311856" y="2768372"/>
              <a:ext cx="253811" cy="192859"/>
            </a:xfrm>
            <a:custGeom>
              <a:avLst/>
              <a:gdLst>
                <a:gd name="T0" fmla="*/ 776 w 2436"/>
                <a:gd name="T1" fmla="*/ 1465 h 1851"/>
                <a:gd name="T2" fmla="*/ 194 w 2436"/>
                <a:gd name="T3" fmla="*/ 884 h 1851"/>
                <a:gd name="T4" fmla="*/ 0 w 2436"/>
                <a:gd name="T5" fmla="*/ 1078 h 1851"/>
                <a:gd name="T6" fmla="*/ 776 w 2436"/>
                <a:gd name="T7" fmla="*/ 1851 h 1851"/>
                <a:gd name="T8" fmla="*/ 2436 w 2436"/>
                <a:gd name="T9" fmla="*/ 194 h 1851"/>
                <a:gd name="T10" fmla="*/ 2242 w 2436"/>
                <a:gd name="T11" fmla="*/ 0 h 1851"/>
                <a:gd name="T12" fmla="*/ 776 w 2436"/>
                <a:gd name="T13" fmla="*/ 1465 h 1851"/>
              </a:gdLst>
              <a:ahLst/>
              <a:cxnLst>
                <a:cxn ang="0">
                  <a:pos x="T0" y="T1"/>
                </a:cxn>
                <a:cxn ang="0">
                  <a:pos x="T2" y="T3"/>
                </a:cxn>
                <a:cxn ang="0">
                  <a:pos x="T4" y="T5"/>
                </a:cxn>
                <a:cxn ang="0">
                  <a:pos x="T6" y="T7"/>
                </a:cxn>
                <a:cxn ang="0">
                  <a:pos x="T8" y="T9"/>
                </a:cxn>
                <a:cxn ang="0">
                  <a:pos x="T10" y="T11"/>
                </a:cxn>
                <a:cxn ang="0">
                  <a:pos x="T12" y="T13"/>
                </a:cxn>
              </a:cxnLst>
              <a:rect l="0" t="0" r="r" b="b"/>
              <a:pathLst>
                <a:path w="2436" h="1851">
                  <a:moveTo>
                    <a:pt x="776" y="1465"/>
                  </a:moveTo>
                  <a:lnTo>
                    <a:pt x="194" y="884"/>
                  </a:lnTo>
                  <a:lnTo>
                    <a:pt x="0" y="1078"/>
                  </a:lnTo>
                  <a:lnTo>
                    <a:pt x="776" y="1851"/>
                  </a:lnTo>
                  <a:lnTo>
                    <a:pt x="2436" y="194"/>
                  </a:lnTo>
                  <a:lnTo>
                    <a:pt x="2242" y="0"/>
                  </a:lnTo>
                  <a:lnTo>
                    <a:pt x="776" y="1465"/>
                  </a:lnTo>
                  <a:close/>
                </a:path>
              </a:pathLst>
            </a:custGeom>
            <a:solidFill>
              <a:srgbClr val="83BE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sp>
        <p:nvSpPr>
          <p:cNvPr id="25" name="TextBox 107">
            <a:extLst>
              <a:ext uri="{FF2B5EF4-FFF2-40B4-BE49-F238E27FC236}">
                <a16:creationId xmlns:a16="http://schemas.microsoft.com/office/drawing/2014/main" id="{DCDC79C3-71E7-44D7-8209-9AD5086CE1F7}"/>
              </a:ext>
            </a:extLst>
          </p:cNvPr>
          <p:cNvSpPr txBox="1"/>
          <p:nvPr/>
        </p:nvSpPr>
        <p:spPr>
          <a:xfrm>
            <a:off x="-144966" y="2297990"/>
            <a:ext cx="2426545" cy="369332"/>
          </a:xfrm>
          <a:prstGeom prst="rect">
            <a:avLst/>
          </a:prstGeom>
          <a:noFill/>
        </p:spPr>
        <p:txBody>
          <a:bodyPr wrap="square" rtlCol="0" anchor="ctr">
            <a:spAutoFit/>
          </a:bodyPr>
          <a:lstStyle/>
          <a:p>
            <a:pPr algn="r" defTabSz="1218987">
              <a:defRPr/>
            </a:pPr>
            <a:r>
              <a:rPr lang="en-US" sz="1800" kern="0" dirty="0">
                <a:solidFill>
                  <a:prstClr val="black">
                    <a:lumMod val="50000"/>
                    <a:lumOff val="50000"/>
                  </a:prstClr>
                </a:solidFill>
                <a:latin typeface="Arial" panose="020B0604020202020204" pitchFamily="34" charset="0"/>
                <a:cs typeface="Arial" panose="020B0604020202020204" pitchFamily="34" charset="0"/>
              </a:rPr>
              <a:t>Respect deadlines </a:t>
            </a:r>
          </a:p>
        </p:txBody>
      </p:sp>
      <p:grpSp>
        <p:nvGrpSpPr>
          <p:cNvPr id="30" name="Group 81">
            <a:extLst>
              <a:ext uri="{FF2B5EF4-FFF2-40B4-BE49-F238E27FC236}">
                <a16:creationId xmlns:a16="http://schemas.microsoft.com/office/drawing/2014/main" id="{6DAF6A16-AC45-4770-B9AD-609BA31D6B9E}"/>
              </a:ext>
            </a:extLst>
          </p:cNvPr>
          <p:cNvGrpSpPr/>
          <p:nvPr/>
        </p:nvGrpSpPr>
        <p:grpSpPr>
          <a:xfrm>
            <a:off x="2538467" y="2996755"/>
            <a:ext cx="583660" cy="583660"/>
            <a:chOff x="3146931" y="2572971"/>
            <a:chExt cx="583660" cy="583660"/>
          </a:xfrm>
          <a:effectLst>
            <a:outerShdw blurRad="25400" dist="38100" dir="8100000" algn="tr" rotWithShape="0">
              <a:prstClr val="black">
                <a:alpha val="12000"/>
              </a:prstClr>
            </a:outerShdw>
          </a:effectLst>
        </p:grpSpPr>
        <p:sp>
          <p:nvSpPr>
            <p:cNvPr id="31" name="Oval 55">
              <a:extLst>
                <a:ext uri="{FF2B5EF4-FFF2-40B4-BE49-F238E27FC236}">
                  <a16:creationId xmlns:a16="http://schemas.microsoft.com/office/drawing/2014/main" id="{05028264-9FA7-4CB5-AB09-EABA95320AD5}"/>
                </a:ext>
              </a:extLst>
            </p:cNvPr>
            <p:cNvSpPr/>
            <p:nvPr/>
          </p:nvSpPr>
          <p:spPr>
            <a:xfrm>
              <a:off x="3146931" y="2572971"/>
              <a:ext cx="583660" cy="583660"/>
            </a:xfrm>
            <a:prstGeom prst="ellipse">
              <a:avLst/>
            </a:prstGeom>
            <a:solidFill>
              <a:sysClr val="window" lastClr="FFFFF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32" name="Freeform 18">
              <a:extLst>
                <a:ext uri="{FF2B5EF4-FFF2-40B4-BE49-F238E27FC236}">
                  <a16:creationId xmlns:a16="http://schemas.microsoft.com/office/drawing/2014/main" id="{08B5039D-6E49-448E-80E4-0F0B9B503278}"/>
                </a:ext>
              </a:extLst>
            </p:cNvPr>
            <p:cNvSpPr>
              <a:spLocks/>
            </p:cNvSpPr>
            <p:nvPr/>
          </p:nvSpPr>
          <p:spPr bwMode="auto">
            <a:xfrm>
              <a:off x="3311856" y="2768372"/>
              <a:ext cx="253811" cy="192859"/>
            </a:xfrm>
            <a:custGeom>
              <a:avLst/>
              <a:gdLst>
                <a:gd name="T0" fmla="*/ 776 w 2436"/>
                <a:gd name="T1" fmla="*/ 1465 h 1851"/>
                <a:gd name="T2" fmla="*/ 194 w 2436"/>
                <a:gd name="T3" fmla="*/ 884 h 1851"/>
                <a:gd name="T4" fmla="*/ 0 w 2436"/>
                <a:gd name="T5" fmla="*/ 1078 h 1851"/>
                <a:gd name="T6" fmla="*/ 776 w 2436"/>
                <a:gd name="T7" fmla="*/ 1851 h 1851"/>
                <a:gd name="T8" fmla="*/ 2436 w 2436"/>
                <a:gd name="T9" fmla="*/ 194 h 1851"/>
                <a:gd name="T10" fmla="*/ 2242 w 2436"/>
                <a:gd name="T11" fmla="*/ 0 h 1851"/>
                <a:gd name="T12" fmla="*/ 776 w 2436"/>
                <a:gd name="T13" fmla="*/ 1465 h 1851"/>
              </a:gdLst>
              <a:ahLst/>
              <a:cxnLst>
                <a:cxn ang="0">
                  <a:pos x="T0" y="T1"/>
                </a:cxn>
                <a:cxn ang="0">
                  <a:pos x="T2" y="T3"/>
                </a:cxn>
                <a:cxn ang="0">
                  <a:pos x="T4" y="T5"/>
                </a:cxn>
                <a:cxn ang="0">
                  <a:pos x="T6" y="T7"/>
                </a:cxn>
                <a:cxn ang="0">
                  <a:pos x="T8" y="T9"/>
                </a:cxn>
                <a:cxn ang="0">
                  <a:pos x="T10" y="T11"/>
                </a:cxn>
                <a:cxn ang="0">
                  <a:pos x="T12" y="T13"/>
                </a:cxn>
              </a:cxnLst>
              <a:rect l="0" t="0" r="r" b="b"/>
              <a:pathLst>
                <a:path w="2436" h="1851">
                  <a:moveTo>
                    <a:pt x="776" y="1465"/>
                  </a:moveTo>
                  <a:lnTo>
                    <a:pt x="194" y="884"/>
                  </a:lnTo>
                  <a:lnTo>
                    <a:pt x="0" y="1078"/>
                  </a:lnTo>
                  <a:lnTo>
                    <a:pt x="776" y="1851"/>
                  </a:lnTo>
                  <a:lnTo>
                    <a:pt x="2436" y="194"/>
                  </a:lnTo>
                  <a:lnTo>
                    <a:pt x="2242" y="0"/>
                  </a:lnTo>
                  <a:lnTo>
                    <a:pt x="776" y="1465"/>
                  </a:lnTo>
                  <a:close/>
                </a:path>
              </a:pathLst>
            </a:custGeom>
            <a:solidFill>
              <a:srgbClr val="83BE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sp>
        <p:nvSpPr>
          <p:cNvPr id="33" name="TextBox 107">
            <a:extLst>
              <a:ext uri="{FF2B5EF4-FFF2-40B4-BE49-F238E27FC236}">
                <a16:creationId xmlns:a16="http://schemas.microsoft.com/office/drawing/2014/main" id="{DCDC79C3-71E7-44D7-8209-9AD5086CE1F7}"/>
              </a:ext>
            </a:extLst>
          </p:cNvPr>
          <p:cNvSpPr txBox="1"/>
          <p:nvPr/>
        </p:nvSpPr>
        <p:spPr>
          <a:xfrm>
            <a:off x="-123748" y="3103919"/>
            <a:ext cx="2426545" cy="369332"/>
          </a:xfrm>
          <a:prstGeom prst="rect">
            <a:avLst/>
          </a:prstGeom>
          <a:noFill/>
        </p:spPr>
        <p:txBody>
          <a:bodyPr wrap="square" rtlCol="0" anchor="ctr">
            <a:spAutoFit/>
          </a:bodyPr>
          <a:lstStyle/>
          <a:p>
            <a:pPr algn="r" defTabSz="1218987">
              <a:defRPr/>
            </a:pPr>
            <a:r>
              <a:rPr lang="en-US" sz="1800" b="1" kern="0" dirty="0">
                <a:solidFill>
                  <a:prstClr val="black">
                    <a:lumMod val="50000"/>
                    <a:lumOff val="50000"/>
                  </a:prstClr>
                </a:solidFill>
                <a:latin typeface="Arial" panose="020B0604020202020204" pitchFamily="34" charset="0"/>
                <a:cs typeface="Arial" panose="020B0604020202020204" pitchFamily="34" charset="0"/>
              </a:rPr>
              <a:t>Reply to e-mails </a:t>
            </a:r>
          </a:p>
        </p:txBody>
      </p:sp>
      <p:grpSp>
        <p:nvGrpSpPr>
          <p:cNvPr id="34" name="Group 81">
            <a:extLst>
              <a:ext uri="{FF2B5EF4-FFF2-40B4-BE49-F238E27FC236}">
                <a16:creationId xmlns:a16="http://schemas.microsoft.com/office/drawing/2014/main" id="{6DAF6A16-AC45-4770-B9AD-609BA31D6B9E}"/>
              </a:ext>
            </a:extLst>
          </p:cNvPr>
          <p:cNvGrpSpPr/>
          <p:nvPr/>
        </p:nvGrpSpPr>
        <p:grpSpPr>
          <a:xfrm>
            <a:off x="2523643" y="3989197"/>
            <a:ext cx="583660" cy="583660"/>
            <a:chOff x="3146931" y="2572971"/>
            <a:chExt cx="583660" cy="583660"/>
          </a:xfrm>
          <a:effectLst>
            <a:outerShdw blurRad="25400" dist="38100" dir="8100000" algn="tr" rotWithShape="0">
              <a:prstClr val="black">
                <a:alpha val="12000"/>
              </a:prstClr>
            </a:outerShdw>
          </a:effectLst>
        </p:grpSpPr>
        <p:sp>
          <p:nvSpPr>
            <p:cNvPr id="35" name="Oval 55">
              <a:extLst>
                <a:ext uri="{FF2B5EF4-FFF2-40B4-BE49-F238E27FC236}">
                  <a16:creationId xmlns:a16="http://schemas.microsoft.com/office/drawing/2014/main" id="{05028264-9FA7-4CB5-AB09-EABA95320AD5}"/>
                </a:ext>
              </a:extLst>
            </p:cNvPr>
            <p:cNvSpPr/>
            <p:nvPr/>
          </p:nvSpPr>
          <p:spPr>
            <a:xfrm>
              <a:off x="3146931" y="2572971"/>
              <a:ext cx="583660" cy="583660"/>
            </a:xfrm>
            <a:prstGeom prst="ellipse">
              <a:avLst/>
            </a:prstGeom>
            <a:solidFill>
              <a:sysClr val="window" lastClr="FFFFF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36" name="Freeform 18">
              <a:extLst>
                <a:ext uri="{FF2B5EF4-FFF2-40B4-BE49-F238E27FC236}">
                  <a16:creationId xmlns:a16="http://schemas.microsoft.com/office/drawing/2014/main" id="{08B5039D-6E49-448E-80E4-0F0B9B503278}"/>
                </a:ext>
              </a:extLst>
            </p:cNvPr>
            <p:cNvSpPr>
              <a:spLocks/>
            </p:cNvSpPr>
            <p:nvPr/>
          </p:nvSpPr>
          <p:spPr bwMode="auto">
            <a:xfrm>
              <a:off x="3311856" y="2768372"/>
              <a:ext cx="253811" cy="192859"/>
            </a:xfrm>
            <a:custGeom>
              <a:avLst/>
              <a:gdLst>
                <a:gd name="T0" fmla="*/ 776 w 2436"/>
                <a:gd name="T1" fmla="*/ 1465 h 1851"/>
                <a:gd name="T2" fmla="*/ 194 w 2436"/>
                <a:gd name="T3" fmla="*/ 884 h 1851"/>
                <a:gd name="T4" fmla="*/ 0 w 2436"/>
                <a:gd name="T5" fmla="*/ 1078 h 1851"/>
                <a:gd name="T6" fmla="*/ 776 w 2436"/>
                <a:gd name="T7" fmla="*/ 1851 h 1851"/>
                <a:gd name="T8" fmla="*/ 2436 w 2436"/>
                <a:gd name="T9" fmla="*/ 194 h 1851"/>
                <a:gd name="T10" fmla="*/ 2242 w 2436"/>
                <a:gd name="T11" fmla="*/ 0 h 1851"/>
                <a:gd name="T12" fmla="*/ 776 w 2436"/>
                <a:gd name="T13" fmla="*/ 1465 h 1851"/>
              </a:gdLst>
              <a:ahLst/>
              <a:cxnLst>
                <a:cxn ang="0">
                  <a:pos x="T0" y="T1"/>
                </a:cxn>
                <a:cxn ang="0">
                  <a:pos x="T2" y="T3"/>
                </a:cxn>
                <a:cxn ang="0">
                  <a:pos x="T4" y="T5"/>
                </a:cxn>
                <a:cxn ang="0">
                  <a:pos x="T6" y="T7"/>
                </a:cxn>
                <a:cxn ang="0">
                  <a:pos x="T8" y="T9"/>
                </a:cxn>
                <a:cxn ang="0">
                  <a:pos x="T10" y="T11"/>
                </a:cxn>
                <a:cxn ang="0">
                  <a:pos x="T12" y="T13"/>
                </a:cxn>
              </a:cxnLst>
              <a:rect l="0" t="0" r="r" b="b"/>
              <a:pathLst>
                <a:path w="2436" h="1851">
                  <a:moveTo>
                    <a:pt x="776" y="1465"/>
                  </a:moveTo>
                  <a:lnTo>
                    <a:pt x="194" y="884"/>
                  </a:lnTo>
                  <a:lnTo>
                    <a:pt x="0" y="1078"/>
                  </a:lnTo>
                  <a:lnTo>
                    <a:pt x="776" y="1851"/>
                  </a:lnTo>
                  <a:lnTo>
                    <a:pt x="2436" y="194"/>
                  </a:lnTo>
                  <a:lnTo>
                    <a:pt x="2242" y="0"/>
                  </a:lnTo>
                  <a:lnTo>
                    <a:pt x="776" y="1465"/>
                  </a:lnTo>
                  <a:close/>
                </a:path>
              </a:pathLst>
            </a:custGeom>
            <a:solidFill>
              <a:srgbClr val="83BE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sp>
        <p:nvSpPr>
          <p:cNvPr id="37" name="TextBox 107">
            <a:extLst>
              <a:ext uri="{FF2B5EF4-FFF2-40B4-BE49-F238E27FC236}">
                <a16:creationId xmlns:a16="http://schemas.microsoft.com/office/drawing/2014/main" id="{DCDC79C3-71E7-44D7-8209-9AD5086CE1F7}"/>
              </a:ext>
            </a:extLst>
          </p:cNvPr>
          <p:cNvSpPr txBox="1"/>
          <p:nvPr/>
        </p:nvSpPr>
        <p:spPr>
          <a:xfrm>
            <a:off x="-138572" y="3819363"/>
            <a:ext cx="2426545" cy="923330"/>
          </a:xfrm>
          <a:prstGeom prst="rect">
            <a:avLst/>
          </a:prstGeom>
          <a:noFill/>
        </p:spPr>
        <p:txBody>
          <a:bodyPr wrap="square" rtlCol="0" anchor="ctr">
            <a:spAutoFit/>
          </a:bodyPr>
          <a:lstStyle/>
          <a:p>
            <a:pPr algn="r" defTabSz="1218987">
              <a:defRPr/>
            </a:pPr>
            <a:r>
              <a:rPr lang="en-US" sz="1800" kern="0" dirty="0">
                <a:solidFill>
                  <a:prstClr val="black">
                    <a:lumMod val="50000"/>
                    <a:lumOff val="50000"/>
                  </a:prstClr>
                </a:solidFill>
                <a:latin typeface="Arial" panose="020B0604020202020204" pitchFamily="34" charset="0"/>
                <a:cs typeface="Arial" panose="020B0604020202020204" pitchFamily="34" charset="0"/>
              </a:rPr>
              <a:t>Communicate directly with project coordinator </a:t>
            </a:r>
          </a:p>
        </p:txBody>
      </p:sp>
      <p:grpSp>
        <p:nvGrpSpPr>
          <p:cNvPr id="38" name="Group 81">
            <a:extLst>
              <a:ext uri="{FF2B5EF4-FFF2-40B4-BE49-F238E27FC236}">
                <a16:creationId xmlns:a16="http://schemas.microsoft.com/office/drawing/2014/main" id="{6DAF6A16-AC45-4770-B9AD-609BA31D6B9E}"/>
              </a:ext>
            </a:extLst>
          </p:cNvPr>
          <p:cNvGrpSpPr/>
          <p:nvPr/>
        </p:nvGrpSpPr>
        <p:grpSpPr>
          <a:xfrm>
            <a:off x="2538467" y="5005198"/>
            <a:ext cx="583660" cy="583660"/>
            <a:chOff x="3146931" y="2572971"/>
            <a:chExt cx="583660" cy="583660"/>
          </a:xfrm>
          <a:effectLst>
            <a:outerShdw blurRad="25400" dist="38100" dir="8100000" algn="tr" rotWithShape="0">
              <a:prstClr val="black">
                <a:alpha val="12000"/>
              </a:prstClr>
            </a:outerShdw>
          </a:effectLst>
        </p:grpSpPr>
        <p:sp>
          <p:nvSpPr>
            <p:cNvPr id="39" name="Oval 55">
              <a:extLst>
                <a:ext uri="{FF2B5EF4-FFF2-40B4-BE49-F238E27FC236}">
                  <a16:creationId xmlns:a16="http://schemas.microsoft.com/office/drawing/2014/main" id="{05028264-9FA7-4CB5-AB09-EABA95320AD5}"/>
                </a:ext>
              </a:extLst>
            </p:cNvPr>
            <p:cNvSpPr/>
            <p:nvPr/>
          </p:nvSpPr>
          <p:spPr>
            <a:xfrm>
              <a:off x="3146931" y="2572971"/>
              <a:ext cx="583660" cy="583660"/>
            </a:xfrm>
            <a:prstGeom prst="ellipse">
              <a:avLst/>
            </a:prstGeom>
            <a:solidFill>
              <a:sysClr val="window" lastClr="FFFFF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40" name="Freeform 18">
              <a:extLst>
                <a:ext uri="{FF2B5EF4-FFF2-40B4-BE49-F238E27FC236}">
                  <a16:creationId xmlns:a16="http://schemas.microsoft.com/office/drawing/2014/main" id="{08B5039D-6E49-448E-80E4-0F0B9B503278}"/>
                </a:ext>
              </a:extLst>
            </p:cNvPr>
            <p:cNvSpPr>
              <a:spLocks/>
            </p:cNvSpPr>
            <p:nvPr/>
          </p:nvSpPr>
          <p:spPr bwMode="auto">
            <a:xfrm>
              <a:off x="3311856" y="2768372"/>
              <a:ext cx="253811" cy="192859"/>
            </a:xfrm>
            <a:custGeom>
              <a:avLst/>
              <a:gdLst>
                <a:gd name="T0" fmla="*/ 776 w 2436"/>
                <a:gd name="T1" fmla="*/ 1465 h 1851"/>
                <a:gd name="T2" fmla="*/ 194 w 2436"/>
                <a:gd name="T3" fmla="*/ 884 h 1851"/>
                <a:gd name="T4" fmla="*/ 0 w 2436"/>
                <a:gd name="T5" fmla="*/ 1078 h 1851"/>
                <a:gd name="T6" fmla="*/ 776 w 2436"/>
                <a:gd name="T7" fmla="*/ 1851 h 1851"/>
                <a:gd name="T8" fmla="*/ 2436 w 2436"/>
                <a:gd name="T9" fmla="*/ 194 h 1851"/>
                <a:gd name="T10" fmla="*/ 2242 w 2436"/>
                <a:gd name="T11" fmla="*/ 0 h 1851"/>
                <a:gd name="T12" fmla="*/ 776 w 2436"/>
                <a:gd name="T13" fmla="*/ 1465 h 1851"/>
              </a:gdLst>
              <a:ahLst/>
              <a:cxnLst>
                <a:cxn ang="0">
                  <a:pos x="T0" y="T1"/>
                </a:cxn>
                <a:cxn ang="0">
                  <a:pos x="T2" y="T3"/>
                </a:cxn>
                <a:cxn ang="0">
                  <a:pos x="T4" y="T5"/>
                </a:cxn>
                <a:cxn ang="0">
                  <a:pos x="T6" y="T7"/>
                </a:cxn>
                <a:cxn ang="0">
                  <a:pos x="T8" y="T9"/>
                </a:cxn>
                <a:cxn ang="0">
                  <a:pos x="T10" y="T11"/>
                </a:cxn>
                <a:cxn ang="0">
                  <a:pos x="T12" y="T13"/>
                </a:cxn>
              </a:cxnLst>
              <a:rect l="0" t="0" r="r" b="b"/>
              <a:pathLst>
                <a:path w="2436" h="1851">
                  <a:moveTo>
                    <a:pt x="776" y="1465"/>
                  </a:moveTo>
                  <a:lnTo>
                    <a:pt x="194" y="884"/>
                  </a:lnTo>
                  <a:lnTo>
                    <a:pt x="0" y="1078"/>
                  </a:lnTo>
                  <a:lnTo>
                    <a:pt x="776" y="1851"/>
                  </a:lnTo>
                  <a:lnTo>
                    <a:pt x="2436" y="194"/>
                  </a:lnTo>
                  <a:lnTo>
                    <a:pt x="2242" y="0"/>
                  </a:lnTo>
                  <a:lnTo>
                    <a:pt x="776" y="1465"/>
                  </a:lnTo>
                  <a:close/>
                </a:path>
              </a:pathLst>
            </a:custGeom>
            <a:solidFill>
              <a:srgbClr val="83BE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sp>
        <p:nvSpPr>
          <p:cNvPr id="41" name="TextBox 107">
            <a:extLst>
              <a:ext uri="{FF2B5EF4-FFF2-40B4-BE49-F238E27FC236}">
                <a16:creationId xmlns:a16="http://schemas.microsoft.com/office/drawing/2014/main" id="{DCDC79C3-71E7-44D7-8209-9AD5086CE1F7}"/>
              </a:ext>
            </a:extLst>
          </p:cNvPr>
          <p:cNvSpPr txBox="1"/>
          <p:nvPr/>
        </p:nvSpPr>
        <p:spPr>
          <a:xfrm>
            <a:off x="-123748" y="4973863"/>
            <a:ext cx="2426545" cy="646331"/>
          </a:xfrm>
          <a:prstGeom prst="rect">
            <a:avLst/>
          </a:prstGeom>
          <a:noFill/>
        </p:spPr>
        <p:txBody>
          <a:bodyPr wrap="square" rtlCol="0" anchor="ctr">
            <a:spAutoFit/>
          </a:bodyPr>
          <a:lstStyle/>
          <a:p>
            <a:pPr algn="r" defTabSz="1218987">
              <a:defRPr/>
            </a:pPr>
            <a:r>
              <a:rPr lang="en-US" sz="1800" kern="0" dirty="0">
                <a:solidFill>
                  <a:prstClr val="black">
                    <a:lumMod val="50000"/>
                    <a:lumOff val="50000"/>
                  </a:prstClr>
                </a:solidFill>
                <a:latin typeface="Arial" panose="020B0604020202020204" pitchFamily="34" charset="0"/>
                <a:cs typeface="Arial" panose="020B0604020202020204" pitchFamily="34" charset="0"/>
              </a:rPr>
              <a:t>Do not be afraid to ask </a:t>
            </a:r>
          </a:p>
        </p:txBody>
      </p:sp>
      <p:grpSp>
        <p:nvGrpSpPr>
          <p:cNvPr id="42" name="Group 80">
            <a:extLst>
              <a:ext uri="{FF2B5EF4-FFF2-40B4-BE49-F238E27FC236}">
                <a16:creationId xmlns:a16="http://schemas.microsoft.com/office/drawing/2014/main" id="{F652B0E7-05D8-4783-A23F-CFE9DF449CE1}"/>
              </a:ext>
            </a:extLst>
          </p:cNvPr>
          <p:cNvGrpSpPr/>
          <p:nvPr/>
        </p:nvGrpSpPr>
        <p:grpSpPr>
          <a:xfrm>
            <a:off x="6106548" y="2164800"/>
            <a:ext cx="583660" cy="583660"/>
            <a:chOff x="8458233" y="2572971"/>
            <a:chExt cx="583660" cy="583660"/>
          </a:xfrm>
          <a:effectLst>
            <a:outerShdw blurRad="25400" dist="38100" dir="8100000" algn="tr" rotWithShape="0">
              <a:prstClr val="black">
                <a:alpha val="12000"/>
              </a:prstClr>
            </a:outerShdw>
          </a:effectLst>
        </p:grpSpPr>
        <p:sp>
          <p:nvSpPr>
            <p:cNvPr id="43" name="Oval 66">
              <a:extLst>
                <a:ext uri="{FF2B5EF4-FFF2-40B4-BE49-F238E27FC236}">
                  <a16:creationId xmlns:a16="http://schemas.microsoft.com/office/drawing/2014/main" id="{216715AD-818E-45D0-8CF7-06D54444D2C7}"/>
                </a:ext>
              </a:extLst>
            </p:cNvPr>
            <p:cNvSpPr/>
            <p:nvPr/>
          </p:nvSpPr>
          <p:spPr>
            <a:xfrm>
              <a:off x="8458233" y="2572971"/>
              <a:ext cx="583660" cy="583660"/>
            </a:xfrm>
            <a:prstGeom prst="ellipse">
              <a:avLst/>
            </a:prstGeom>
            <a:solidFill>
              <a:sysClr val="window" lastClr="FFFFF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44" name="Freeform 13">
              <a:extLst>
                <a:ext uri="{FF2B5EF4-FFF2-40B4-BE49-F238E27FC236}">
                  <a16:creationId xmlns:a16="http://schemas.microsoft.com/office/drawing/2014/main" id="{A98B551D-2F0C-4559-B0E2-AEE2224C982D}"/>
                </a:ext>
              </a:extLst>
            </p:cNvPr>
            <p:cNvSpPr>
              <a:spLocks/>
            </p:cNvSpPr>
            <p:nvPr/>
          </p:nvSpPr>
          <p:spPr bwMode="auto">
            <a:xfrm>
              <a:off x="8658398" y="2773278"/>
              <a:ext cx="183330" cy="183046"/>
            </a:xfrm>
            <a:custGeom>
              <a:avLst/>
              <a:gdLst>
                <a:gd name="T0" fmla="*/ 1936 w 1936"/>
                <a:gd name="T1" fmla="*/ 193 h 1933"/>
                <a:gd name="T2" fmla="*/ 1742 w 1936"/>
                <a:gd name="T3" fmla="*/ 0 h 1933"/>
                <a:gd name="T4" fmla="*/ 968 w 1936"/>
                <a:gd name="T5" fmla="*/ 773 h 1933"/>
                <a:gd name="T6" fmla="*/ 194 w 1936"/>
                <a:gd name="T7" fmla="*/ 0 h 1933"/>
                <a:gd name="T8" fmla="*/ 0 w 1936"/>
                <a:gd name="T9" fmla="*/ 193 h 1933"/>
                <a:gd name="T10" fmla="*/ 774 w 1936"/>
                <a:gd name="T11" fmla="*/ 967 h 1933"/>
                <a:gd name="T12" fmla="*/ 0 w 1936"/>
                <a:gd name="T13" fmla="*/ 1740 h 1933"/>
                <a:gd name="T14" fmla="*/ 194 w 1936"/>
                <a:gd name="T15" fmla="*/ 1933 h 1933"/>
                <a:gd name="T16" fmla="*/ 968 w 1936"/>
                <a:gd name="T17" fmla="*/ 1159 h 1933"/>
                <a:gd name="T18" fmla="*/ 1742 w 1936"/>
                <a:gd name="T19" fmla="*/ 1933 h 1933"/>
                <a:gd name="T20" fmla="*/ 1936 w 1936"/>
                <a:gd name="T21" fmla="*/ 1740 h 1933"/>
                <a:gd name="T22" fmla="*/ 1162 w 1936"/>
                <a:gd name="T23" fmla="*/ 967 h 1933"/>
                <a:gd name="T24" fmla="*/ 1936 w 1936"/>
                <a:gd name="T25" fmla="*/ 193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6" h="1933">
                  <a:moveTo>
                    <a:pt x="1936" y="193"/>
                  </a:moveTo>
                  <a:lnTo>
                    <a:pt x="1742" y="0"/>
                  </a:lnTo>
                  <a:lnTo>
                    <a:pt x="968" y="773"/>
                  </a:lnTo>
                  <a:lnTo>
                    <a:pt x="194" y="0"/>
                  </a:lnTo>
                  <a:lnTo>
                    <a:pt x="0" y="193"/>
                  </a:lnTo>
                  <a:lnTo>
                    <a:pt x="774" y="967"/>
                  </a:lnTo>
                  <a:lnTo>
                    <a:pt x="0" y="1740"/>
                  </a:lnTo>
                  <a:lnTo>
                    <a:pt x="194" y="1933"/>
                  </a:lnTo>
                  <a:lnTo>
                    <a:pt x="968" y="1159"/>
                  </a:lnTo>
                  <a:lnTo>
                    <a:pt x="1742" y="1933"/>
                  </a:lnTo>
                  <a:lnTo>
                    <a:pt x="1936" y="1740"/>
                  </a:lnTo>
                  <a:lnTo>
                    <a:pt x="1162" y="967"/>
                  </a:lnTo>
                  <a:lnTo>
                    <a:pt x="1936" y="193"/>
                  </a:lnTo>
                  <a:close/>
                </a:path>
              </a:pathLst>
            </a:custGeom>
            <a:solidFill>
              <a:srgbClr val="E9242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sp>
        <p:nvSpPr>
          <p:cNvPr id="45" name="TextBox 102">
            <a:extLst>
              <a:ext uri="{FF2B5EF4-FFF2-40B4-BE49-F238E27FC236}">
                <a16:creationId xmlns:a16="http://schemas.microsoft.com/office/drawing/2014/main" id="{CF5D3021-EB6A-4126-8967-66EF35881A3A}"/>
              </a:ext>
            </a:extLst>
          </p:cNvPr>
          <p:cNvSpPr txBox="1"/>
          <p:nvPr/>
        </p:nvSpPr>
        <p:spPr>
          <a:xfrm>
            <a:off x="6755572" y="1933480"/>
            <a:ext cx="2426545" cy="923330"/>
          </a:xfrm>
          <a:prstGeom prst="rect">
            <a:avLst/>
          </a:prstGeom>
          <a:noFill/>
        </p:spPr>
        <p:txBody>
          <a:bodyPr wrap="square" rtlCol="0" anchor="ctr">
            <a:spAutoFit/>
          </a:bodyPr>
          <a:lstStyle/>
          <a:p>
            <a:pPr defTabSz="1218987">
              <a:defRPr/>
            </a:pPr>
            <a:r>
              <a:rPr lang="en-US" sz="1800" kern="0" dirty="0">
                <a:solidFill>
                  <a:prstClr val="black">
                    <a:lumMod val="50000"/>
                    <a:lumOff val="50000"/>
                  </a:prstClr>
                </a:solidFill>
                <a:latin typeface="Arial" panose="020B0604020202020204" pitchFamily="34" charset="0"/>
                <a:cs typeface="Arial" panose="020B0604020202020204" pitchFamily="34" charset="0"/>
              </a:rPr>
              <a:t>Do important changes without consultation with coordinator </a:t>
            </a:r>
          </a:p>
        </p:txBody>
      </p:sp>
      <p:grpSp>
        <p:nvGrpSpPr>
          <p:cNvPr id="46" name="Group 80">
            <a:extLst>
              <a:ext uri="{FF2B5EF4-FFF2-40B4-BE49-F238E27FC236}">
                <a16:creationId xmlns:a16="http://schemas.microsoft.com/office/drawing/2014/main" id="{F652B0E7-05D8-4783-A23F-CFE9DF449CE1}"/>
              </a:ext>
            </a:extLst>
          </p:cNvPr>
          <p:cNvGrpSpPr/>
          <p:nvPr/>
        </p:nvGrpSpPr>
        <p:grpSpPr>
          <a:xfrm>
            <a:off x="6114793" y="3137783"/>
            <a:ext cx="583660" cy="583660"/>
            <a:chOff x="8458233" y="2572971"/>
            <a:chExt cx="583660" cy="583660"/>
          </a:xfrm>
          <a:effectLst>
            <a:outerShdw blurRad="25400" dist="38100" dir="8100000" algn="tr" rotWithShape="0">
              <a:prstClr val="black">
                <a:alpha val="12000"/>
              </a:prstClr>
            </a:outerShdw>
          </a:effectLst>
        </p:grpSpPr>
        <p:sp>
          <p:nvSpPr>
            <p:cNvPr id="47" name="Oval 66">
              <a:extLst>
                <a:ext uri="{FF2B5EF4-FFF2-40B4-BE49-F238E27FC236}">
                  <a16:creationId xmlns:a16="http://schemas.microsoft.com/office/drawing/2014/main" id="{216715AD-818E-45D0-8CF7-06D54444D2C7}"/>
                </a:ext>
              </a:extLst>
            </p:cNvPr>
            <p:cNvSpPr/>
            <p:nvPr/>
          </p:nvSpPr>
          <p:spPr>
            <a:xfrm>
              <a:off x="8458233" y="2572971"/>
              <a:ext cx="583660" cy="583660"/>
            </a:xfrm>
            <a:prstGeom prst="ellipse">
              <a:avLst/>
            </a:prstGeom>
            <a:solidFill>
              <a:sysClr val="window" lastClr="FFFFF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48" name="Freeform 13">
              <a:extLst>
                <a:ext uri="{FF2B5EF4-FFF2-40B4-BE49-F238E27FC236}">
                  <a16:creationId xmlns:a16="http://schemas.microsoft.com/office/drawing/2014/main" id="{A98B551D-2F0C-4559-B0E2-AEE2224C982D}"/>
                </a:ext>
              </a:extLst>
            </p:cNvPr>
            <p:cNvSpPr>
              <a:spLocks/>
            </p:cNvSpPr>
            <p:nvPr/>
          </p:nvSpPr>
          <p:spPr bwMode="auto">
            <a:xfrm>
              <a:off x="8658398" y="2773278"/>
              <a:ext cx="183330" cy="183046"/>
            </a:xfrm>
            <a:custGeom>
              <a:avLst/>
              <a:gdLst>
                <a:gd name="T0" fmla="*/ 1936 w 1936"/>
                <a:gd name="T1" fmla="*/ 193 h 1933"/>
                <a:gd name="T2" fmla="*/ 1742 w 1936"/>
                <a:gd name="T3" fmla="*/ 0 h 1933"/>
                <a:gd name="T4" fmla="*/ 968 w 1936"/>
                <a:gd name="T5" fmla="*/ 773 h 1933"/>
                <a:gd name="T6" fmla="*/ 194 w 1936"/>
                <a:gd name="T7" fmla="*/ 0 h 1933"/>
                <a:gd name="T8" fmla="*/ 0 w 1936"/>
                <a:gd name="T9" fmla="*/ 193 h 1933"/>
                <a:gd name="T10" fmla="*/ 774 w 1936"/>
                <a:gd name="T11" fmla="*/ 967 h 1933"/>
                <a:gd name="T12" fmla="*/ 0 w 1936"/>
                <a:gd name="T13" fmla="*/ 1740 h 1933"/>
                <a:gd name="T14" fmla="*/ 194 w 1936"/>
                <a:gd name="T15" fmla="*/ 1933 h 1933"/>
                <a:gd name="T16" fmla="*/ 968 w 1936"/>
                <a:gd name="T17" fmla="*/ 1159 h 1933"/>
                <a:gd name="T18" fmla="*/ 1742 w 1936"/>
                <a:gd name="T19" fmla="*/ 1933 h 1933"/>
                <a:gd name="T20" fmla="*/ 1936 w 1936"/>
                <a:gd name="T21" fmla="*/ 1740 h 1933"/>
                <a:gd name="T22" fmla="*/ 1162 w 1936"/>
                <a:gd name="T23" fmla="*/ 967 h 1933"/>
                <a:gd name="T24" fmla="*/ 1936 w 1936"/>
                <a:gd name="T25" fmla="*/ 193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6" h="1933">
                  <a:moveTo>
                    <a:pt x="1936" y="193"/>
                  </a:moveTo>
                  <a:lnTo>
                    <a:pt x="1742" y="0"/>
                  </a:lnTo>
                  <a:lnTo>
                    <a:pt x="968" y="773"/>
                  </a:lnTo>
                  <a:lnTo>
                    <a:pt x="194" y="0"/>
                  </a:lnTo>
                  <a:lnTo>
                    <a:pt x="0" y="193"/>
                  </a:lnTo>
                  <a:lnTo>
                    <a:pt x="774" y="967"/>
                  </a:lnTo>
                  <a:lnTo>
                    <a:pt x="0" y="1740"/>
                  </a:lnTo>
                  <a:lnTo>
                    <a:pt x="194" y="1933"/>
                  </a:lnTo>
                  <a:lnTo>
                    <a:pt x="968" y="1159"/>
                  </a:lnTo>
                  <a:lnTo>
                    <a:pt x="1742" y="1933"/>
                  </a:lnTo>
                  <a:lnTo>
                    <a:pt x="1936" y="1740"/>
                  </a:lnTo>
                  <a:lnTo>
                    <a:pt x="1162" y="967"/>
                  </a:lnTo>
                  <a:lnTo>
                    <a:pt x="1936" y="193"/>
                  </a:lnTo>
                  <a:close/>
                </a:path>
              </a:pathLst>
            </a:custGeom>
            <a:solidFill>
              <a:srgbClr val="E9242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sp>
        <p:nvSpPr>
          <p:cNvPr id="49" name="TextBox 102">
            <a:extLst>
              <a:ext uri="{FF2B5EF4-FFF2-40B4-BE49-F238E27FC236}">
                <a16:creationId xmlns:a16="http://schemas.microsoft.com/office/drawing/2014/main" id="{CF5D3021-EB6A-4126-8967-66EF35881A3A}"/>
              </a:ext>
            </a:extLst>
          </p:cNvPr>
          <p:cNvSpPr txBox="1"/>
          <p:nvPr/>
        </p:nvSpPr>
        <p:spPr>
          <a:xfrm>
            <a:off x="6819442" y="2935543"/>
            <a:ext cx="2426545" cy="923330"/>
          </a:xfrm>
          <a:prstGeom prst="rect">
            <a:avLst/>
          </a:prstGeom>
          <a:noFill/>
        </p:spPr>
        <p:txBody>
          <a:bodyPr wrap="square" rtlCol="0" anchor="ctr">
            <a:spAutoFit/>
          </a:bodyPr>
          <a:lstStyle/>
          <a:p>
            <a:pPr defTabSz="1218987">
              <a:defRPr/>
            </a:pPr>
            <a:r>
              <a:rPr lang="en-US" sz="1800" kern="0" dirty="0">
                <a:solidFill>
                  <a:prstClr val="black">
                    <a:lumMod val="50000"/>
                    <a:lumOff val="50000"/>
                  </a:prstClr>
                </a:solidFill>
                <a:latin typeface="Arial" panose="020B0604020202020204" pitchFamily="34" charset="0"/>
                <a:cs typeface="Arial" panose="020B0604020202020204" pitchFamily="34" charset="0"/>
              </a:rPr>
              <a:t>Take financial initiatives without authorization </a:t>
            </a:r>
          </a:p>
        </p:txBody>
      </p:sp>
      <p:grpSp>
        <p:nvGrpSpPr>
          <p:cNvPr id="50" name="Group 80">
            <a:extLst>
              <a:ext uri="{FF2B5EF4-FFF2-40B4-BE49-F238E27FC236}">
                <a16:creationId xmlns:a16="http://schemas.microsoft.com/office/drawing/2014/main" id="{F652B0E7-05D8-4783-A23F-CFE9DF449CE1}"/>
              </a:ext>
            </a:extLst>
          </p:cNvPr>
          <p:cNvGrpSpPr/>
          <p:nvPr/>
        </p:nvGrpSpPr>
        <p:grpSpPr>
          <a:xfrm>
            <a:off x="6114793" y="4124486"/>
            <a:ext cx="583660" cy="583660"/>
            <a:chOff x="8458233" y="2572971"/>
            <a:chExt cx="583660" cy="583660"/>
          </a:xfrm>
          <a:effectLst>
            <a:outerShdw blurRad="25400" dist="38100" dir="8100000" algn="tr" rotWithShape="0">
              <a:prstClr val="black">
                <a:alpha val="12000"/>
              </a:prstClr>
            </a:outerShdw>
          </a:effectLst>
        </p:grpSpPr>
        <p:sp>
          <p:nvSpPr>
            <p:cNvPr id="51" name="Oval 66">
              <a:extLst>
                <a:ext uri="{FF2B5EF4-FFF2-40B4-BE49-F238E27FC236}">
                  <a16:creationId xmlns:a16="http://schemas.microsoft.com/office/drawing/2014/main" id="{216715AD-818E-45D0-8CF7-06D54444D2C7}"/>
                </a:ext>
              </a:extLst>
            </p:cNvPr>
            <p:cNvSpPr/>
            <p:nvPr/>
          </p:nvSpPr>
          <p:spPr>
            <a:xfrm>
              <a:off x="8458233" y="2572971"/>
              <a:ext cx="583660" cy="583660"/>
            </a:xfrm>
            <a:prstGeom prst="ellipse">
              <a:avLst/>
            </a:prstGeom>
            <a:solidFill>
              <a:sysClr val="window" lastClr="FFFFF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52" name="Freeform 13">
              <a:extLst>
                <a:ext uri="{FF2B5EF4-FFF2-40B4-BE49-F238E27FC236}">
                  <a16:creationId xmlns:a16="http://schemas.microsoft.com/office/drawing/2014/main" id="{A98B551D-2F0C-4559-B0E2-AEE2224C982D}"/>
                </a:ext>
              </a:extLst>
            </p:cNvPr>
            <p:cNvSpPr>
              <a:spLocks/>
            </p:cNvSpPr>
            <p:nvPr/>
          </p:nvSpPr>
          <p:spPr bwMode="auto">
            <a:xfrm>
              <a:off x="8658398" y="2773278"/>
              <a:ext cx="183330" cy="183046"/>
            </a:xfrm>
            <a:custGeom>
              <a:avLst/>
              <a:gdLst>
                <a:gd name="T0" fmla="*/ 1936 w 1936"/>
                <a:gd name="T1" fmla="*/ 193 h 1933"/>
                <a:gd name="T2" fmla="*/ 1742 w 1936"/>
                <a:gd name="T3" fmla="*/ 0 h 1933"/>
                <a:gd name="T4" fmla="*/ 968 w 1936"/>
                <a:gd name="T5" fmla="*/ 773 h 1933"/>
                <a:gd name="T6" fmla="*/ 194 w 1936"/>
                <a:gd name="T7" fmla="*/ 0 h 1933"/>
                <a:gd name="T8" fmla="*/ 0 w 1936"/>
                <a:gd name="T9" fmla="*/ 193 h 1933"/>
                <a:gd name="T10" fmla="*/ 774 w 1936"/>
                <a:gd name="T11" fmla="*/ 967 h 1933"/>
                <a:gd name="T12" fmla="*/ 0 w 1936"/>
                <a:gd name="T13" fmla="*/ 1740 h 1933"/>
                <a:gd name="T14" fmla="*/ 194 w 1936"/>
                <a:gd name="T15" fmla="*/ 1933 h 1933"/>
                <a:gd name="T16" fmla="*/ 968 w 1936"/>
                <a:gd name="T17" fmla="*/ 1159 h 1933"/>
                <a:gd name="T18" fmla="*/ 1742 w 1936"/>
                <a:gd name="T19" fmla="*/ 1933 h 1933"/>
                <a:gd name="T20" fmla="*/ 1936 w 1936"/>
                <a:gd name="T21" fmla="*/ 1740 h 1933"/>
                <a:gd name="T22" fmla="*/ 1162 w 1936"/>
                <a:gd name="T23" fmla="*/ 967 h 1933"/>
                <a:gd name="T24" fmla="*/ 1936 w 1936"/>
                <a:gd name="T25" fmla="*/ 193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6" h="1933">
                  <a:moveTo>
                    <a:pt x="1936" y="193"/>
                  </a:moveTo>
                  <a:lnTo>
                    <a:pt x="1742" y="0"/>
                  </a:lnTo>
                  <a:lnTo>
                    <a:pt x="968" y="773"/>
                  </a:lnTo>
                  <a:lnTo>
                    <a:pt x="194" y="0"/>
                  </a:lnTo>
                  <a:lnTo>
                    <a:pt x="0" y="193"/>
                  </a:lnTo>
                  <a:lnTo>
                    <a:pt x="774" y="967"/>
                  </a:lnTo>
                  <a:lnTo>
                    <a:pt x="0" y="1740"/>
                  </a:lnTo>
                  <a:lnTo>
                    <a:pt x="194" y="1933"/>
                  </a:lnTo>
                  <a:lnTo>
                    <a:pt x="968" y="1159"/>
                  </a:lnTo>
                  <a:lnTo>
                    <a:pt x="1742" y="1933"/>
                  </a:lnTo>
                  <a:lnTo>
                    <a:pt x="1936" y="1740"/>
                  </a:lnTo>
                  <a:lnTo>
                    <a:pt x="1162" y="967"/>
                  </a:lnTo>
                  <a:lnTo>
                    <a:pt x="1936" y="193"/>
                  </a:lnTo>
                  <a:close/>
                </a:path>
              </a:pathLst>
            </a:custGeom>
            <a:solidFill>
              <a:srgbClr val="E9242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sp>
        <p:nvSpPr>
          <p:cNvPr id="53" name="TextBox 102">
            <a:extLst>
              <a:ext uri="{FF2B5EF4-FFF2-40B4-BE49-F238E27FC236}">
                <a16:creationId xmlns:a16="http://schemas.microsoft.com/office/drawing/2014/main" id="{CF5D3021-EB6A-4126-8967-66EF35881A3A}"/>
              </a:ext>
            </a:extLst>
          </p:cNvPr>
          <p:cNvSpPr txBox="1"/>
          <p:nvPr/>
        </p:nvSpPr>
        <p:spPr>
          <a:xfrm>
            <a:off x="6862838" y="4086743"/>
            <a:ext cx="2426545" cy="646331"/>
          </a:xfrm>
          <a:prstGeom prst="rect">
            <a:avLst/>
          </a:prstGeom>
          <a:noFill/>
        </p:spPr>
        <p:txBody>
          <a:bodyPr wrap="square" rtlCol="0" anchor="ctr">
            <a:spAutoFit/>
          </a:bodyPr>
          <a:lstStyle/>
          <a:p>
            <a:pPr defTabSz="1218987">
              <a:defRPr/>
            </a:pPr>
            <a:r>
              <a:rPr lang="en-US" sz="1800" kern="0" dirty="0">
                <a:solidFill>
                  <a:prstClr val="black">
                    <a:lumMod val="50000"/>
                    <a:lumOff val="50000"/>
                  </a:prstClr>
                </a:solidFill>
                <a:latin typeface="Arial" panose="020B0604020202020204" pitchFamily="34" charset="0"/>
                <a:cs typeface="Arial" panose="020B0604020202020204" pitchFamily="34" charset="0"/>
              </a:rPr>
              <a:t>Delay the purchase of equipment </a:t>
            </a:r>
          </a:p>
        </p:txBody>
      </p:sp>
      <p:grpSp>
        <p:nvGrpSpPr>
          <p:cNvPr id="54" name="Group 80">
            <a:extLst>
              <a:ext uri="{FF2B5EF4-FFF2-40B4-BE49-F238E27FC236}">
                <a16:creationId xmlns:a16="http://schemas.microsoft.com/office/drawing/2014/main" id="{F652B0E7-05D8-4783-A23F-CFE9DF449CE1}"/>
              </a:ext>
            </a:extLst>
          </p:cNvPr>
          <p:cNvGrpSpPr/>
          <p:nvPr/>
        </p:nvGrpSpPr>
        <p:grpSpPr>
          <a:xfrm>
            <a:off x="6169685" y="4995737"/>
            <a:ext cx="583660" cy="583660"/>
            <a:chOff x="8458233" y="2572971"/>
            <a:chExt cx="583660" cy="583660"/>
          </a:xfrm>
          <a:effectLst>
            <a:outerShdw blurRad="25400" dist="38100" dir="8100000" algn="tr" rotWithShape="0">
              <a:prstClr val="black">
                <a:alpha val="12000"/>
              </a:prstClr>
            </a:outerShdw>
          </a:effectLst>
        </p:grpSpPr>
        <p:sp>
          <p:nvSpPr>
            <p:cNvPr id="55" name="Oval 66">
              <a:extLst>
                <a:ext uri="{FF2B5EF4-FFF2-40B4-BE49-F238E27FC236}">
                  <a16:creationId xmlns:a16="http://schemas.microsoft.com/office/drawing/2014/main" id="{216715AD-818E-45D0-8CF7-06D54444D2C7}"/>
                </a:ext>
              </a:extLst>
            </p:cNvPr>
            <p:cNvSpPr/>
            <p:nvPr/>
          </p:nvSpPr>
          <p:spPr>
            <a:xfrm>
              <a:off x="8458233" y="2572971"/>
              <a:ext cx="583660" cy="583660"/>
            </a:xfrm>
            <a:prstGeom prst="ellipse">
              <a:avLst/>
            </a:prstGeom>
            <a:solidFill>
              <a:sysClr val="window" lastClr="FFFFF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56" name="Freeform 13">
              <a:extLst>
                <a:ext uri="{FF2B5EF4-FFF2-40B4-BE49-F238E27FC236}">
                  <a16:creationId xmlns:a16="http://schemas.microsoft.com/office/drawing/2014/main" id="{A98B551D-2F0C-4559-B0E2-AEE2224C982D}"/>
                </a:ext>
              </a:extLst>
            </p:cNvPr>
            <p:cNvSpPr>
              <a:spLocks/>
            </p:cNvSpPr>
            <p:nvPr/>
          </p:nvSpPr>
          <p:spPr bwMode="auto">
            <a:xfrm>
              <a:off x="8658398" y="2773278"/>
              <a:ext cx="183330" cy="183046"/>
            </a:xfrm>
            <a:custGeom>
              <a:avLst/>
              <a:gdLst>
                <a:gd name="T0" fmla="*/ 1936 w 1936"/>
                <a:gd name="T1" fmla="*/ 193 h 1933"/>
                <a:gd name="T2" fmla="*/ 1742 w 1936"/>
                <a:gd name="T3" fmla="*/ 0 h 1933"/>
                <a:gd name="T4" fmla="*/ 968 w 1936"/>
                <a:gd name="T5" fmla="*/ 773 h 1933"/>
                <a:gd name="T6" fmla="*/ 194 w 1936"/>
                <a:gd name="T7" fmla="*/ 0 h 1933"/>
                <a:gd name="T8" fmla="*/ 0 w 1936"/>
                <a:gd name="T9" fmla="*/ 193 h 1933"/>
                <a:gd name="T10" fmla="*/ 774 w 1936"/>
                <a:gd name="T11" fmla="*/ 967 h 1933"/>
                <a:gd name="T12" fmla="*/ 0 w 1936"/>
                <a:gd name="T13" fmla="*/ 1740 h 1933"/>
                <a:gd name="T14" fmla="*/ 194 w 1936"/>
                <a:gd name="T15" fmla="*/ 1933 h 1933"/>
                <a:gd name="T16" fmla="*/ 968 w 1936"/>
                <a:gd name="T17" fmla="*/ 1159 h 1933"/>
                <a:gd name="T18" fmla="*/ 1742 w 1936"/>
                <a:gd name="T19" fmla="*/ 1933 h 1933"/>
                <a:gd name="T20" fmla="*/ 1936 w 1936"/>
                <a:gd name="T21" fmla="*/ 1740 h 1933"/>
                <a:gd name="T22" fmla="*/ 1162 w 1936"/>
                <a:gd name="T23" fmla="*/ 967 h 1933"/>
                <a:gd name="T24" fmla="*/ 1936 w 1936"/>
                <a:gd name="T25" fmla="*/ 193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6" h="1933">
                  <a:moveTo>
                    <a:pt x="1936" y="193"/>
                  </a:moveTo>
                  <a:lnTo>
                    <a:pt x="1742" y="0"/>
                  </a:lnTo>
                  <a:lnTo>
                    <a:pt x="968" y="773"/>
                  </a:lnTo>
                  <a:lnTo>
                    <a:pt x="194" y="0"/>
                  </a:lnTo>
                  <a:lnTo>
                    <a:pt x="0" y="193"/>
                  </a:lnTo>
                  <a:lnTo>
                    <a:pt x="774" y="967"/>
                  </a:lnTo>
                  <a:lnTo>
                    <a:pt x="0" y="1740"/>
                  </a:lnTo>
                  <a:lnTo>
                    <a:pt x="194" y="1933"/>
                  </a:lnTo>
                  <a:lnTo>
                    <a:pt x="968" y="1159"/>
                  </a:lnTo>
                  <a:lnTo>
                    <a:pt x="1742" y="1933"/>
                  </a:lnTo>
                  <a:lnTo>
                    <a:pt x="1936" y="1740"/>
                  </a:lnTo>
                  <a:lnTo>
                    <a:pt x="1162" y="967"/>
                  </a:lnTo>
                  <a:lnTo>
                    <a:pt x="1936" y="193"/>
                  </a:lnTo>
                  <a:close/>
                </a:path>
              </a:pathLst>
            </a:custGeom>
            <a:solidFill>
              <a:srgbClr val="E9242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sp>
        <p:nvSpPr>
          <p:cNvPr id="57" name="TextBox 102">
            <a:extLst>
              <a:ext uri="{FF2B5EF4-FFF2-40B4-BE49-F238E27FC236}">
                <a16:creationId xmlns:a16="http://schemas.microsoft.com/office/drawing/2014/main" id="{CF5D3021-EB6A-4126-8967-66EF35881A3A}"/>
              </a:ext>
            </a:extLst>
          </p:cNvPr>
          <p:cNvSpPr txBox="1"/>
          <p:nvPr/>
        </p:nvSpPr>
        <p:spPr>
          <a:xfrm>
            <a:off x="6862838" y="4835363"/>
            <a:ext cx="2426545" cy="923330"/>
          </a:xfrm>
          <a:prstGeom prst="rect">
            <a:avLst/>
          </a:prstGeom>
          <a:noFill/>
        </p:spPr>
        <p:txBody>
          <a:bodyPr wrap="square" rtlCol="0" anchor="ctr">
            <a:spAutoFit/>
          </a:bodyPr>
          <a:lstStyle/>
          <a:p>
            <a:pPr defTabSz="1218987">
              <a:defRPr/>
            </a:pPr>
            <a:r>
              <a:rPr lang="en-US" sz="1800" kern="0" dirty="0">
                <a:solidFill>
                  <a:prstClr val="black">
                    <a:lumMod val="50000"/>
                    <a:lumOff val="50000"/>
                  </a:prstClr>
                </a:solidFill>
                <a:latin typeface="Arial" panose="020B0604020202020204" pitchFamily="34" charset="0"/>
                <a:cs typeface="Arial" panose="020B0604020202020204" pitchFamily="34" charset="0"/>
              </a:rPr>
              <a:t>Do not think this is just an institutional project – share info </a:t>
            </a:r>
          </a:p>
        </p:txBody>
      </p:sp>
      <p:pic>
        <p:nvPicPr>
          <p:cNvPr id="58" name="Picture 2" descr="\\unimarconi.loc\bpr\Progetti\USGM\UTGM_dal_6_agosto\PJ EUROPEI\PJ_IN_ESECUZIONE\BRIGHTS\WP6_Dissemination\LOGO\LOGOS\PARTNERS logos\P4. USGM\LOGO_USGM.jpg">
            <a:extLst>
              <a:ext uri="{FF2B5EF4-FFF2-40B4-BE49-F238E27FC236}">
                <a16:creationId xmlns:a16="http://schemas.microsoft.com/office/drawing/2014/main" id="{1FDE71BA-A5A7-4C1E-BFFD-ADF2AE1357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Connector 12">
            <a:extLst>
              <a:ext uri="{FF2B5EF4-FFF2-40B4-BE49-F238E27FC236}">
                <a16:creationId xmlns:a16="http://schemas.microsoft.com/office/drawing/2014/main" id="{032471E5-5DBB-4F52-A0A2-41DB670053EC}"/>
              </a:ext>
            </a:extLst>
          </p:cNvPr>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60" name="Rounded Rectangle 13">
            <a:extLst>
              <a:ext uri="{FF2B5EF4-FFF2-40B4-BE49-F238E27FC236}">
                <a16:creationId xmlns:a16="http://schemas.microsoft.com/office/drawing/2014/main" id="{3224D3BB-C127-4A61-990C-BE40F87DFBCB}"/>
              </a:ext>
            </a:extLst>
          </p:cNvPr>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dirty="0" err="1">
                <a:solidFill>
                  <a:srgbClr val="000000"/>
                </a:solidFill>
                <a:latin typeface="Calibri" panose="020F0502020204030204" pitchFamily="34" charset="0"/>
              </a:rPr>
              <a:t>Modernisation</a:t>
            </a:r>
            <a:r>
              <a:rPr lang="en-US" sz="1200" b="1" dirty="0">
                <a:solidFill>
                  <a:srgbClr val="000000"/>
                </a:solidFill>
                <a:latin typeface="Calibri" panose="020F0502020204030204" pitchFamily="34" charset="0"/>
              </a:rPr>
              <a:t> and </a:t>
            </a:r>
            <a:r>
              <a:rPr lang="en-US" sz="1200" b="1" dirty="0" err="1">
                <a:solidFill>
                  <a:srgbClr val="000000"/>
                </a:solidFill>
                <a:latin typeface="Calibri" panose="020F0502020204030204" pitchFamily="34" charset="0"/>
              </a:rPr>
              <a:t>internationalisation</a:t>
            </a:r>
            <a:r>
              <a:rPr lang="en-US" sz="1200" b="1" dirty="0">
                <a:solidFill>
                  <a:srgbClr val="000000"/>
                </a:solidFill>
                <a:latin typeface="Calibri" panose="020F0502020204030204" pitchFamily="34" charset="0"/>
              </a:rPr>
              <a:t> of Iranian HEIs via collaborative TEL-based curriculum development in engineering and STEM/UNI-TEL</a:t>
            </a:r>
            <a:endParaRPr lang="en-US" sz="1200" b="1" dirty="0"/>
          </a:p>
        </p:txBody>
      </p:sp>
      <p:pic>
        <p:nvPicPr>
          <p:cNvPr id="61" name="Picture 2" descr="jaune.jpg">
            <a:extLst>
              <a:ext uri="{FF2B5EF4-FFF2-40B4-BE49-F238E27FC236}">
                <a16:creationId xmlns:a16="http://schemas.microsoft.com/office/drawing/2014/main" id="{7BB041BB-89F0-4019-8F6C-954077DF73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58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2195736" y="1119780"/>
            <a:ext cx="5040559" cy="4901508"/>
            <a:chOff x="3407432" y="1152319"/>
            <a:chExt cx="5373960" cy="5286836"/>
          </a:xfrm>
          <a:effectLst>
            <a:outerShdw blurRad="381000" dist="88900" dir="2700000" algn="tl" rotWithShape="0">
              <a:prstClr val="black">
                <a:alpha val="48000"/>
              </a:prstClr>
            </a:outerShdw>
          </a:effectLst>
        </p:grpSpPr>
        <p:sp>
          <p:nvSpPr>
            <p:cNvPr id="7" name="Freeform 6"/>
            <p:cNvSpPr>
              <a:spLocks/>
            </p:cNvSpPr>
            <p:nvPr/>
          </p:nvSpPr>
          <p:spPr bwMode="auto">
            <a:xfrm>
              <a:off x="5243895" y="1152319"/>
              <a:ext cx="1676883" cy="1931347"/>
            </a:xfrm>
            <a:custGeom>
              <a:avLst/>
              <a:gdLst>
                <a:gd name="T0" fmla="*/ 1570 w 1944"/>
                <a:gd name="T1" fmla="*/ 0 h 2239"/>
                <a:gd name="T2" fmla="*/ 1579 w 1944"/>
                <a:gd name="T3" fmla="*/ 0 h 2239"/>
                <a:gd name="T4" fmla="*/ 1594 w 1944"/>
                <a:gd name="T5" fmla="*/ 2 h 2239"/>
                <a:gd name="T6" fmla="*/ 1613 w 1944"/>
                <a:gd name="T7" fmla="*/ 4 h 2239"/>
                <a:gd name="T8" fmla="*/ 1638 w 1944"/>
                <a:gd name="T9" fmla="*/ 6 h 2239"/>
                <a:gd name="T10" fmla="*/ 1664 w 1944"/>
                <a:gd name="T11" fmla="*/ 11 h 2239"/>
                <a:gd name="T12" fmla="*/ 1692 w 1944"/>
                <a:gd name="T13" fmla="*/ 19 h 2239"/>
                <a:gd name="T14" fmla="*/ 1725 w 1944"/>
                <a:gd name="T15" fmla="*/ 28 h 2239"/>
                <a:gd name="T16" fmla="*/ 1755 w 1944"/>
                <a:gd name="T17" fmla="*/ 40 h 2239"/>
                <a:gd name="T18" fmla="*/ 1787 w 1944"/>
                <a:gd name="T19" fmla="*/ 57 h 2239"/>
                <a:gd name="T20" fmla="*/ 1817 w 1944"/>
                <a:gd name="T21" fmla="*/ 76 h 2239"/>
                <a:gd name="T22" fmla="*/ 1846 w 1944"/>
                <a:gd name="T23" fmla="*/ 98 h 2239"/>
                <a:gd name="T24" fmla="*/ 1874 w 1944"/>
                <a:gd name="T25" fmla="*/ 125 h 2239"/>
                <a:gd name="T26" fmla="*/ 1897 w 1944"/>
                <a:gd name="T27" fmla="*/ 157 h 2239"/>
                <a:gd name="T28" fmla="*/ 1917 w 1944"/>
                <a:gd name="T29" fmla="*/ 195 h 2239"/>
                <a:gd name="T30" fmla="*/ 1933 w 1944"/>
                <a:gd name="T31" fmla="*/ 238 h 2239"/>
                <a:gd name="T32" fmla="*/ 1942 w 1944"/>
                <a:gd name="T33" fmla="*/ 285 h 2239"/>
                <a:gd name="T34" fmla="*/ 1944 w 1944"/>
                <a:gd name="T35" fmla="*/ 340 h 2239"/>
                <a:gd name="T36" fmla="*/ 1944 w 1944"/>
                <a:gd name="T37" fmla="*/ 440 h 2239"/>
                <a:gd name="T38" fmla="*/ 1944 w 1944"/>
                <a:gd name="T39" fmla="*/ 531 h 2239"/>
                <a:gd name="T40" fmla="*/ 1944 w 1944"/>
                <a:gd name="T41" fmla="*/ 612 h 2239"/>
                <a:gd name="T42" fmla="*/ 1944 w 1944"/>
                <a:gd name="T43" fmla="*/ 684 h 2239"/>
                <a:gd name="T44" fmla="*/ 1944 w 1944"/>
                <a:gd name="T45" fmla="*/ 797 h 2239"/>
                <a:gd name="T46" fmla="*/ 1944 w 1944"/>
                <a:gd name="T47" fmla="*/ 839 h 2239"/>
                <a:gd name="T48" fmla="*/ 1944 w 1944"/>
                <a:gd name="T49" fmla="*/ 869 h 2239"/>
                <a:gd name="T50" fmla="*/ 1944 w 1944"/>
                <a:gd name="T51" fmla="*/ 886 h 2239"/>
                <a:gd name="T52" fmla="*/ 1944 w 1944"/>
                <a:gd name="T53" fmla="*/ 892 h 2239"/>
                <a:gd name="T54" fmla="*/ 1314 w 1944"/>
                <a:gd name="T55" fmla="*/ 2231 h 2239"/>
                <a:gd name="T56" fmla="*/ 634 w 1944"/>
                <a:gd name="T57" fmla="*/ 2239 h 2239"/>
                <a:gd name="T58" fmla="*/ 0 w 1944"/>
                <a:gd name="T59" fmla="*/ 886 h 2239"/>
                <a:gd name="T60" fmla="*/ 0 w 1944"/>
                <a:gd name="T61" fmla="*/ 312 h 2239"/>
                <a:gd name="T62" fmla="*/ 0 w 1944"/>
                <a:gd name="T63" fmla="*/ 308 h 2239"/>
                <a:gd name="T64" fmla="*/ 0 w 1944"/>
                <a:gd name="T65" fmla="*/ 301 h 2239"/>
                <a:gd name="T66" fmla="*/ 0 w 1944"/>
                <a:gd name="T67" fmla="*/ 287 h 2239"/>
                <a:gd name="T68" fmla="*/ 2 w 1944"/>
                <a:gd name="T69" fmla="*/ 268 h 2239"/>
                <a:gd name="T70" fmla="*/ 6 w 1944"/>
                <a:gd name="T71" fmla="*/ 248 h 2239"/>
                <a:gd name="T72" fmla="*/ 13 w 1944"/>
                <a:gd name="T73" fmla="*/ 223 h 2239"/>
                <a:gd name="T74" fmla="*/ 21 w 1944"/>
                <a:gd name="T75" fmla="*/ 197 h 2239"/>
                <a:gd name="T76" fmla="*/ 32 w 1944"/>
                <a:gd name="T77" fmla="*/ 170 h 2239"/>
                <a:gd name="T78" fmla="*/ 47 w 1944"/>
                <a:gd name="T79" fmla="*/ 142 h 2239"/>
                <a:gd name="T80" fmla="*/ 64 w 1944"/>
                <a:gd name="T81" fmla="*/ 115 h 2239"/>
                <a:gd name="T82" fmla="*/ 87 w 1944"/>
                <a:gd name="T83" fmla="*/ 89 h 2239"/>
                <a:gd name="T84" fmla="*/ 115 w 1944"/>
                <a:gd name="T85" fmla="*/ 66 h 2239"/>
                <a:gd name="T86" fmla="*/ 148 w 1944"/>
                <a:gd name="T87" fmla="*/ 44 h 2239"/>
                <a:gd name="T88" fmla="*/ 185 w 1944"/>
                <a:gd name="T89" fmla="*/ 27 h 2239"/>
                <a:gd name="T90" fmla="*/ 229 w 1944"/>
                <a:gd name="T91" fmla="*/ 13 h 2239"/>
                <a:gd name="T92" fmla="*/ 278 w 1944"/>
                <a:gd name="T93" fmla="*/ 4 h 2239"/>
                <a:gd name="T94" fmla="*/ 337 w 1944"/>
                <a:gd name="T95" fmla="*/ 0 h 2239"/>
                <a:gd name="T96" fmla="*/ 1566 w 1944"/>
                <a:gd name="T97" fmla="*/ 0 h 2239"/>
                <a:gd name="T98" fmla="*/ 1570 w 1944"/>
                <a:gd name="T99" fmla="*/ 0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44" h="2239">
                  <a:moveTo>
                    <a:pt x="1570" y="0"/>
                  </a:moveTo>
                  <a:lnTo>
                    <a:pt x="1579" y="0"/>
                  </a:lnTo>
                  <a:lnTo>
                    <a:pt x="1594" y="2"/>
                  </a:lnTo>
                  <a:lnTo>
                    <a:pt x="1613" y="4"/>
                  </a:lnTo>
                  <a:lnTo>
                    <a:pt x="1638" y="6"/>
                  </a:lnTo>
                  <a:lnTo>
                    <a:pt x="1664" y="11"/>
                  </a:lnTo>
                  <a:lnTo>
                    <a:pt x="1692" y="19"/>
                  </a:lnTo>
                  <a:lnTo>
                    <a:pt x="1725" y="28"/>
                  </a:lnTo>
                  <a:lnTo>
                    <a:pt x="1755" y="40"/>
                  </a:lnTo>
                  <a:lnTo>
                    <a:pt x="1787" y="57"/>
                  </a:lnTo>
                  <a:lnTo>
                    <a:pt x="1817" y="76"/>
                  </a:lnTo>
                  <a:lnTo>
                    <a:pt x="1846" y="98"/>
                  </a:lnTo>
                  <a:lnTo>
                    <a:pt x="1874" y="125"/>
                  </a:lnTo>
                  <a:lnTo>
                    <a:pt x="1897" y="157"/>
                  </a:lnTo>
                  <a:lnTo>
                    <a:pt x="1917" y="195"/>
                  </a:lnTo>
                  <a:lnTo>
                    <a:pt x="1933" y="238"/>
                  </a:lnTo>
                  <a:lnTo>
                    <a:pt x="1942" y="285"/>
                  </a:lnTo>
                  <a:lnTo>
                    <a:pt x="1944" y="340"/>
                  </a:lnTo>
                  <a:lnTo>
                    <a:pt x="1944" y="440"/>
                  </a:lnTo>
                  <a:lnTo>
                    <a:pt x="1944" y="531"/>
                  </a:lnTo>
                  <a:lnTo>
                    <a:pt x="1944" y="612"/>
                  </a:lnTo>
                  <a:lnTo>
                    <a:pt x="1944" y="684"/>
                  </a:lnTo>
                  <a:lnTo>
                    <a:pt x="1944" y="797"/>
                  </a:lnTo>
                  <a:lnTo>
                    <a:pt x="1944" y="839"/>
                  </a:lnTo>
                  <a:lnTo>
                    <a:pt x="1944" y="869"/>
                  </a:lnTo>
                  <a:lnTo>
                    <a:pt x="1944" y="886"/>
                  </a:lnTo>
                  <a:lnTo>
                    <a:pt x="1944" y="892"/>
                  </a:lnTo>
                  <a:lnTo>
                    <a:pt x="1314" y="2231"/>
                  </a:lnTo>
                  <a:lnTo>
                    <a:pt x="634" y="2239"/>
                  </a:lnTo>
                  <a:lnTo>
                    <a:pt x="0" y="886"/>
                  </a:lnTo>
                  <a:lnTo>
                    <a:pt x="0" y="312"/>
                  </a:lnTo>
                  <a:lnTo>
                    <a:pt x="0" y="308"/>
                  </a:lnTo>
                  <a:lnTo>
                    <a:pt x="0" y="301"/>
                  </a:lnTo>
                  <a:lnTo>
                    <a:pt x="0" y="287"/>
                  </a:lnTo>
                  <a:lnTo>
                    <a:pt x="2" y="268"/>
                  </a:lnTo>
                  <a:lnTo>
                    <a:pt x="6" y="248"/>
                  </a:lnTo>
                  <a:lnTo>
                    <a:pt x="13" y="223"/>
                  </a:lnTo>
                  <a:lnTo>
                    <a:pt x="21" y="197"/>
                  </a:lnTo>
                  <a:lnTo>
                    <a:pt x="32" y="170"/>
                  </a:lnTo>
                  <a:lnTo>
                    <a:pt x="47" y="142"/>
                  </a:lnTo>
                  <a:lnTo>
                    <a:pt x="64" y="115"/>
                  </a:lnTo>
                  <a:lnTo>
                    <a:pt x="87" y="89"/>
                  </a:lnTo>
                  <a:lnTo>
                    <a:pt x="115" y="66"/>
                  </a:lnTo>
                  <a:lnTo>
                    <a:pt x="148" y="44"/>
                  </a:lnTo>
                  <a:lnTo>
                    <a:pt x="185" y="27"/>
                  </a:lnTo>
                  <a:lnTo>
                    <a:pt x="229" y="13"/>
                  </a:lnTo>
                  <a:lnTo>
                    <a:pt x="278" y="4"/>
                  </a:lnTo>
                  <a:lnTo>
                    <a:pt x="337" y="0"/>
                  </a:lnTo>
                  <a:lnTo>
                    <a:pt x="1566" y="0"/>
                  </a:lnTo>
                  <a:lnTo>
                    <a:pt x="1570" y="0"/>
                  </a:lnTo>
                  <a:close/>
                </a:path>
              </a:pathLst>
            </a:custGeom>
            <a:gradFill flip="none" rotWithShape="1">
              <a:gsLst>
                <a:gs pos="0">
                  <a:schemeClr val="bg1"/>
                </a:gs>
                <a:gs pos="83000">
                  <a:schemeClr val="bg1">
                    <a:lumMod val="85000"/>
                  </a:schemeClr>
                </a:gs>
              </a:gsLst>
              <a:lin ang="8100000" scaled="1"/>
              <a:tileRect/>
            </a:gradFill>
            <a:ln w="19050">
              <a:solidFill>
                <a:schemeClr val="bg1"/>
              </a:solidFill>
              <a:prstDash val="solid"/>
              <a:round/>
              <a:headEnd/>
              <a:tailEnd/>
            </a:ln>
            <a:effectLst/>
          </p:spPr>
          <p:txBody>
            <a:bodyPr vert="horz" wrap="square" lIns="68598" tIns="34299" rIns="68598" bIns="34299" numCol="1" anchor="t" anchorCtr="0" compatLnSpc="1">
              <a:prstTxWarp prst="textNoShape">
                <a:avLst/>
              </a:prstTxWarp>
            </a:bodyPr>
            <a:lstStyle/>
            <a:p>
              <a:endParaRPr lang="en-IN" sz="1800" dirty="0"/>
            </a:p>
          </p:txBody>
        </p:sp>
        <p:sp>
          <p:nvSpPr>
            <p:cNvPr id="8" name="Freeform 7"/>
            <p:cNvSpPr>
              <a:spLocks/>
            </p:cNvSpPr>
            <p:nvPr/>
          </p:nvSpPr>
          <p:spPr bwMode="auto">
            <a:xfrm>
              <a:off x="6461014" y="1592242"/>
              <a:ext cx="2087477" cy="1996904"/>
            </a:xfrm>
            <a:custGeom>
              <a:avLst/>
              <a:gdLst>
                <a:gd name="T0" fmla="*/ 1299 w 2420"/>
                <a:gd name="T1" fmla="*/ 0 h 2315"/>
                <a:gd name="T2" fmla="*/ 1342 w 2420"/>
                <a:gd name="T3" fmla="*/ 8 h 2315"/>
                <a:gd name="T4" fmla="*/ 1388 w 2420"/>
                <a:gd name="T5" fmla="*/ 23 h 2315"/>
                <a:gd name="T6" fmla="*/ 1433 w 2420"/>
                <a:gd name="T7" fmla="*/ 47 h 2315"/>
                <a:gd name="T8" fmla="*/ 1480 w 2420"/>
                <a:gd name="T9" fmla="*/ 85 h 2315"/>
                <a:gd name="T10" fmla="*/ 1528 w 2420"/>
                <a:gd name="T11" fmla="*/ 134 h 2315"/>
                <a:gd name="T12" fmla="*/ 2316 w 2420"/>
                <a:gd name="T13" fmla="*/ 1077 h 2315"/>
                <a:gd name="T14" fmla="*/ 2318 w 2420"/>
                <a:gd name="T15" fmla="*/ 1081 h 2315"/>
                <a:gd name="T16" fmla="*/ 2325 w 2420"/>
                <a:gd name="T17" fmla="*/ 1090 h 2315"/>
                <a:gd name="T18" fmla="*/ 2337 w 2420"/>
                <a:gd name="T19" fmla="*/ 1105 h 2315"/>
                <a:gd name="T20" fmla="*/ 2350 w 2420"/>
                <a:gd name="T21" fmla="*/ 1126 h 2315"/>
                <a:gd name="T22" fmla="*/ 2365 w 2420"/>
                <a:gd name="T23" fmla="*/ 1151 h 2315"/>
                <a:gd name="T24" fmla="*/ 2380 w 2420"/>
                <a:gd name="T25" fmla="*/ 1179 h 2315"/>
                <a:gd name="T26" fmla="*/ 2395 w 2420"/>
                <a:gd name="T27" fmla="*/ 1213 h 2315"/>
                <a:gd name="T28" fmla="*/ 2407 w 2420"/>
                <a:gd name="T29" fmla="*/ 1249 h 2315"/>
                <a:gd name="T30" fmla="*/ 2416 w 2420"/>
                <a:gd name="T31" fmla="*/ 1287 h 2315"/>
                <a:gd name="T32" fmla="*/ 2420 w 2420"/>
                <a:gd name="T33" fmla="*/ 1328 h 2315"/>
                <a:gd name="T34" fmla="*/ 2420 w 2420"/>
                <a:gd name="T35" fmla="*/ 1370 h 2315"/>
                <a:gd name="T36" fmla="*/ 2412 w 2420"/>
                <a:gd name="T37" fmla="*/ 1413 h 2315"/>
                <a:gd name="T38" fmla="*/ 2399 w 2420"/>
                <a:gd name="T39" fmla="*/ 1457 h 2315"/>
                <a:gd name="T40" fmla="*/ 2375 w 2420"/>
                <a:gd name="T41" fmla="*/ 1500 h 2315"/>
                <a:gd name="T42" fmla="*/ 2343 w 2420"/>
                <a:gd name="T43" fmla="*/ 1544 h 2315"/>
                <a:gd name="T44" fmla="*/ 2297 w 2420"/>
                <a:gd name="T45" fmla="*/ 1587 h 2315"/>
                <a:gd name="T46" fmla="*/ 2227 w 2420"/>
                <a:gd name="T47" fmla="*/ 1644 h 2315"/>
                <a:gd name="T48" fmla="*/ 2163 w 2420"/>
                <a:gd name="T49" fmla="*/ 1699 h 2315"/>
                <a:gd name="T50" fmla="*/ 2104 w 2420"/>
                <a:gd name="T51" fmla="*/ 1748 h 2315"/>
                <a:gd name="T52" fmla="*/ 2053 w 2420"/>
                <a:gd name="T53" fmla="*/ 1791 h 2315"/>
                <a:gd name="T54" fmla="*/ 2006 w 2420"/>
                <a:gd name="T55" fmla="*/ 1829 h 2315"/>
                <a:gd name="T56" fmla="*/ 1966 w 2420"/>
                <a:gd name="T57" fmla="*/ 1863 h 2315"/>
                <a:gd name="T58" fmla="*/ 1934 w 2420"/>
                <a:gd name="T59" fmla="*/ 1890 h 2315"/>
                <a:gd name="T60" fmla="*/ 1908 w 2420"/>
                <a:gd name="T61" fmla="*/ 1912 h 2315"/>
                <a:gd name="T62" fmla="*/ 1889 w 2420"/>
                <a:gd name="T63" fmla="*/ 1927 h 2315"/>
                <a:gd name="T64" fmla="*/ 1877 w 2420"/>
                <a:gd name="T65" fmla="*/ 1937 h 2315"/>
                <a:gd name="T66" fmla="*/ 1874 w 2420"/>
                <a:gd name="T67" fmla="*/ 1941 h 2315"/>
                <a:gd name="T68" fmla="*/ 440 w 2420"/>
                <a:gd name="T69" fmla="*/ 2315 h 2315"/>
                <a:gd name="T70" fmla="*/ 0 w 2420"/>
                <a:gd name="T71" fmla="*/ 1797 h 2315"/>
                <a:gd name="T72" fmla="*/ 633 w 2420"/>
                <a:gd name="T73" fmla="*/ 444 h 2315"/>
                <a:gd name="T74" fmla="*/ 1074 w 2420"/>
                <a:gd name="T75" fmla="*/ 76 h 2315"/>
                <a:gd name="T76" fmla="*/ 1078 w 2420"/>
                <a:gd name="T77" fmla="*/ 74 h 2315"/>
                <a:gd name="T78" fmla="*/ 1087 w 2420"/>
                <a:gd name="T79" fmla="*/ 64 h 2315"/>
                <a:gd name="T80" fmla="*/ 1104 w 2420"/>
                <a:gd name="T81" fmla="*/ 55 h 2315"/>
                <a:gd name="T82" fmla="*/ 1125 w 2420"/>
                <a:gd name="T83" fmla="*/ 42 h 2315"/>
                <a:gd name="T84" fmla="*/ 1151 w 2420"/>
                <a:gd name="T85" fmla="*/ 29 h 2315"/>
                <a:gd name="T86" fmla="*/ 1183 w 2420"/>
                <a:gd name="T87" fmla="*/ 15 h 2315"/>
                <a:gd name="T88" fmla="*/ 1217 w 2420"/>
                <a:gd name="T89" fmla="*/ 6 h 2315"/>
                <a:gd name="T90" fmla="*/ 1257 w 2420"/>
                <a:gd name="T91" fmla="*/ 0 h 2315"/>
                <a:gd name="T92" fmla="*/ 1299 w 2420"/>
                <a:gd name="T93" fmla="*/ 0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20" h="2315">
                  <a:moveTo>
                    <a:pt x="1299" y="0"/>
                  </a:moveTo>
                  <a:lnTo>
                    <a:pt x="1342" y="8"/>
                  </a:lnTo>
                  <a:lnTo>
                    <a:pt x="1388" y="23"/>
                  </a:lnTo>
                  <a:lnTo>
                    <a:pt x="1433" y="47"/>
                  </a:lnTo>
                  <a:lnTo>
                    <a:pt x="1480" y="85"/>
                  </a:lnTo>
                  <a:lnTo>
                    <a:pt x="1528" y="134"/>
                  </a:lnTo>
                  <a:lnTo>
                    <a:pt x="2316" y="1077"/>
                  </a:lnTo>
                  <a:lnTo>
                    <a:pt x="2318" y="1081"/>
                  </a:lnTo>
                  <a:lnTo>
                    <a:pt x="2325" y="1090"/>
                  </a:lnTo>
                  <a:lnTo>
                    <a:pt x="2337" y="1105"/>
                  </a:lnTo>
                  <a:lnTo>
                    <a:pt x="2350" y="1126"/>
                  </a:lnTo>
                  <a:lnTo>
                    <a:pt x="2365" y="1151"/>
                  </a:lnTo>
                  <a:lnTo>
                    <a:pt x="2380" y="1179"/>
                  </a:lnTo>
                  <a:lnTo>
                    <a:pt x="2395" y="1213"/>
                  </a:lnTo>
                  <a:lnTo>
                    <a:pt x="2407" y="1249"/>
                  </a:lnTo>
                  <a:lnTo>
                    <a:pt x="2416" y="1287"/>
                  </a:lnTo>
                  <a:lnTo>
                    <a:pt x="2420" y="1328"/>
                  </a:lnTo>
                  <a:lnTo>
                    <a:pt x="2420" y="1370"/>
                  </a:lnTo>
                  <a:lnTo>
                    <a:pt x="2412" y="1413"/>
                  </a:lnTo>
                  <a:lnTo>
                    <a:pt x="2399" y="1457"/>
                  </a:lnTo>
                  <a:lnTo>
                    <a:pt x="2375" y="1500"/>
                  </a:lnTo>
                  <a:lnTo>
                    <a:pt x="2343" y="1544"/>
                  </a:lnTo>
                  <a:lnTo>
                    <a:pt x="2297" y="1587"/>
                  </a:lnTo>
                  <a:lnTo>
                    <a:pt x="2227" y="1644"/>
                  </a:lnTo>
                  <a:lnTo>
                    <a:pt x="2163" y="1699"/>
                  </a:lnTo>
                  <a:lnTo>
                    <a:pt x="2104" y="1748"/>
                  </a:lnTo>
                  <a:lnTo>
                    <a:pt x="2053" y="1791"/>
                  </a:lnTo>
                  <a:lnTo>
                    <a:pt x="2006" y="1829"/>
                  </a:lnTo>
                  <a:lnTo>
                    <a:pt x="1966" y="1863"/>
                  </a:lnTo>
                  <a:lnTo>
                    <a:pt x="1934" y="1890"/>
                  </a:lnTo>
                  <a:lnTo>
                    <a:pt x="1908" y="1912"/>
                  </a:lnTo>
                  <a:lnTo>
                    <a:pt x="1889" y="1927"/>
                  </a:lnTo>
                  <a:lnTo>
                    <a:pt x="1877" y="1937"/>
                  </a:lnTo>
                  <a:lnTo>
                    <a:pt x="1874" y="1941"/>
                  </a:lnTo>
                  <a:lnTo>
                    <a:pt x="440" y="2315"/>
                  </a:lnTo>
                  <a:lnTo>
                    <a:pt x="0" y="1797"/>
                  </a:lnTo>
                  <a:lnTo>
                    <a:pt x="633" y="444"/>
                  </a:lnTo>
                  <a:lnTo>
                    <a:pt x="1074" y="76"/>
                  </a:lnTo>
                  <a:lnTo>
                    <a:pt x="1078" y="74"/>
                  </a:lnTo>
                  <a:lnTo>
                    <a:pt x="1087" y="64"/>
                  </a:lnTo>
                  <a:lnTo>
                    <a:pt x="1104" y="55"/>
                  </a:lnTo>
                  <a:lnTo>
                    <a:pt x="1125" y="42"/>
                  </a:lnTo>
                  <a:lnTo>
                    <a:pt x="1151" y="29"/>
                  </a:lnTo>
                  <a:lnTo>
                    <a:pt x="1183" y="15"/>
                  </a:lnTo>
                  <a:lnTo>
                    <a:pt x="1217" y="6"/>
                  </a:lnTo>
                  <a:lnTo>
                    <a:pt x="1257" y="0"/>
                  </a:lnTo>
                  <a:lnTo>
                    <a:pt x="1299" y="0"/>
                  </a:lnTo>
                  <a:close/>
                </a:path>
              </a:pathLst>
            </a:custGeom>
            <a:gradFill flip="none" rotWithShape="1">
              <a:gsLst>
                <a:gs pos="0">
                  <a:schemeClr val="bg1"/>
                </a:gs>
                <a:gs pos="92000">
                  <a:schemeClr val="bg1">
                    <a:lumMod val="85000"/>
                  </a:schemeClr>
                </a:gs>
              </a:gsLst>
              <a:lin ang="11400000" scaled="0"/>
              <a:tileRect/>
            </a:gradFill>
            <a:ln w="19050">
              <a:solidFill>
                <a:schemeClr val="bg1"/>
              </a:solidFill>
              <a:prstDash val="solid"/>
              <a:round/>
              <a:headEnd/>
              <a:tailEnd/>
            </a:ln>
            <a:effectLst/>
          </p:spPr>
          <p:txBody>
            <a:bodyPr vert="horz" wrap="square" lIns="68598" tIns="34299" rIns="68598" bIns="34299" numCol="1" anchor="t" anchorCtr="0" compatLnSpc="1">
              <a:prstTxWarp prst="textNoShape">
                <a:avLst/>
              </a:prstTxWarp>
            </a:bodyPr>
            <a:lstStyle/>
            <a:p>
              <a:endParaRPr lang="en-IN" sz="1800"/>
            </a:p>
          </p:txBody>
        </p:sp>
        <p:sp>
          <p:nvSpPr>
            <p:cNvPr id="9" name="Freeform 8"/>
            <p:cNvSpPr>
              <a:spLocks/>
            </p:cNvSpPr>
            <p:nvPr/>
          </p:nvSpPr>
          <p:spPr bwMode="auto">
            <a:xfrm>
              <a:off x="6710304" y="3375222"/>
              <a:ext cx="2071088" cy="1745889"/>
            </a:xfrm>
            <a:custGeom>
              <a:avLst/>
              <a:gdLst>
                <a:gd name="T0" fmla="*/ 1596 w 2401"/>
                <a:gd name="T1" fmla="*/ 0 h 2024"/>
                <a:gd name="T2" fmla="*/ 2156 w 2401"/>
                <a:gd name="T3" fmla="*/ 121 h 2024"/>
                <a:gd name="T4" fmla="*/ 2159 w 2401"/>
                <a:gd name="T5" fmla="*/ 123 h 2024"/>
                <a:gd name="T6" fmla="*/ 2169 w 2401"/>
                <a:gd name="T7" fmla="*/ 125 h 2024"/>
                <a:gd name="T8" fmla="*/ 2182 w 2401"/>
                <a:gd name="T9" fmla="*/ 129 h 2024"/>
                <a:gd name="T10" fmla="*/ 2199 w 2401"/>
                <a:gd name="T11" fmla="*/ 134 h 2024"/>
                <a:gd name="T12" fmla="*/ 2218 w 2401"/>
                <a:gd name="T13" fmla="*/ 142 h 2024"/>
                <a:gd name="T14" fmla="*/ 2241 w 2401"/>
                <a:gd name="T15" fmla="*/ 153 h 2024"/>
                <a:gd name="T16" fmla="*/ 2265 w 2401"/>
                <a:gd name="T17" fmla="*/ 166 h 2024"/>
                <a:gd name="T18" fmla="*/ 2288 w 2401"/>
                <a:gd name="T19" fmla="*/ 183 h 2024"/>
                <a:gd name="T20" fmla="*/ 2313 w 2401"/>
                <a:gd name="T21" fmla="*/ 204 h 2024"/>
                <a:gd name="T22" fmla="*/ 2335 w 2401"/>
                <a:gd name="T23" fmla="*/ 227 h 2024"/>
                <a:gd name="T24" fmla="*/ 2356 w 2401"/>
                <a:gd name="T25" fmla="*/ 255 h 2024"/>
                <a:gd name="T26" fmla="*/ 2373 w 2401"/>
                <a:gd name="T27" fmla="*/ 285 h 2024"/>
                <a:gd name="T28" fmla="*/ 2386 w 2401"/>
                <a:gd name="T29" fmla="*/ 323 h 2024"/>
                <a:gd name="T30" fmla="*/ 2396 w 2401"/>
                <a:gd name="T31" fmla="*/ 363 h 2024"/>
                <a:gd name="T32" fmla="*/ 2401 w 2401"/>
                <a:gd name="T33" fmla="*/ 408 h 2024"/>
                <a:gd name="T34" fmla="*/ 2400 w 2401"/>
                <a:gd name="T35" fmla="*/ 459 h 2024"/>
                <a:gd name="T36" fmla="*/ 2390 w 2401"/>
                <a:gd name="T37" fmla="*/ 516 h 2024"/>
                <a:gd name="T38" fmla="*/ 2127 w 2401"/>
                <a:gd name="T39" fmla="*/ 1717 h 2024"/>
                <a:gd name="T40" fmla="*/ 2127 w 2401"/>
                <a:gd name="T41" fmla="*/ 1721 h 2024"/>
                <a:gd name="T42" fmla="*/ 2125 w 2401"/>
                <a:gd name="T43" fmla="*/ 1731 h 2024"/>
                <a:gd name="T44" fmla="*/ 2120 w 2401"/>
                <a:gd name="T45" fmla="*/ 1748 h 2024"/>
                <a:gd name="T46" fmla="*/ 2114 w 2401"/>
                <a:gd name="T47" fmla="*/ 1769 h 2024"/>
                <a:gd name="T48" fmla="*/ 2105 w 2401"/>
                <a:gd name="T49" fmla="*/ 1793 h 2024"/>
                <a:gd name="T50" fmla="*/ 2091 w 2401"/>
                <a:gd name="T51" fmla="*/ 1820 h 2024"/>
                <a:gd name="T52" fmla="*/ 2078 w 2401"/>
                <a:gd name="T53" fmla="*/ 1848 h 2024"/>
                <a:gd name="T54" fmla="*/ 2059 w 2401"/>
                <a:gd name="T55" fmla="*/ 1878 h 2024"/>
                <a:gd name="T56" fmla="*/ 2038 w 2401"/>
                <a:gd name="T57" fmla="*/ 1908 h 2024"/>
                <a:gd name="T58" fmla="*/ 2012 w 2401"/>
                <a:gd name="T59" fmla="*/ 1937 h 2024"/>
                <a:gd name="T60" fmla="*/ 1984 w 2401"/>
                <a:gd name="T61" fmla="*/ 1961 h 2024"/>
                <a:gd name="T62" fmla="*/ 1951 w 2401"/>
                <a:gd name="T63" fmla="*/ 1986 h 2024"/>
                <a:gd name="T64" fmla="*/ 1914 w 2401"/>
                <a:gd name="T65" fmla="*/ 2003 h 2024"/>
                <a:gd name="T66" fmla="*/ 1872 w 2401"/>
                <a:gd name="T67" fmla="*/ 2016 h 2024"/>
                <a:gd name="T68" fmla="*/ 1825 w 2401"/>
                <a:gd name="T69" fmla="*/ 2024 h 2024"/>
                <a:gd name="T70" fmla="*/ 1772 w 2401"/>
                <a:gd name="T71" fmla="*/ 2024 h 2024"/>
                <a:gd name="T72" fmla="*/ 1715 w 2401"/>
                <a:gd name="T73" fmla="*/ 2014 h 2024"/>
                <a:gd name="T74" fmla="*/ 1617 w 2401"/>
                <a:gd name="T75" fmla="*/ 1993 h 2024"/>
                <a:gd name="T76" fmla="*/ 1528 w 2401"/>
                <a:gd name="T77" fmla="*/ 1974 h 2024"/>
                <a:gd name="T78" fmla="*/ 1448 w 2401"/>
                <a:gd name="T79" fmla="*/ 1957 h 2024"/>
                <a:gd name="T80" fmla="*/ 1378 w 2401"/>
                <a:gd name="T81" fmla="*/ 1940 h 2024"/>
                <a:gd name="T82" fmla="*/ 1318 w 2401"/>
                <a:gd name="T83" fmla="*/ 1929 h 2024"/>
                <a:gd name="T84" fmla="*/ 1267 w 2401"/>
                <a:gd name="T85" fmla="*/ 1918 h 2024"/>
                <a:gd name="T86" fmla="*/ 1227 w 2401"/>
                <a:gd name="T87" fmla="*/ 1908 h 2024"/>
                <a:gd name="T88" fmla="*/ 1199 w 2401"/>
                <a:gd name="T89" fmla="*/ 1903 h 2024"/>
                <a:gd name="T90" fmla="*/ 1182 w 2401"/>
                <a:gd name="T91" fmla="*/ 1899 h 2024"/>
                <a:gd name="T92" fmla="*/ 1174 w 2401"/>
                <a:gd name="T93" fmla="*/ 1897 h 2024"/>
                <a:gd name="T94" fmla="*/ 0 w 2401"/>
                <a:gd name="T95" fmla="*/ 998 h 2024"/>
                <a:gd name="T96" fmla="*/ 138 w 2401"/>
                <a:gd name="T97" fmla="*/ 331 h 2024"/>
                <a:gd name="T98" fmla="*/ 1596 w 2401"/>
                <a:gd name="T99" fmla="*/ 0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1" h="2024">
                  <a:moveTo>
                    <a:pt x="1596" y="0"/>
                  </a:moveTo>
                  <a:lnTo>
                    <a:pt x="2156" y="121"/>
                  </a:lnTo>
                  <a:lnTo>
                    <a:pt x="2159" y="123"/>
                  </a:lnTo>
                  <a:lnTo>
                    <a:pt x="2169" y="125"/>
                  </a:lnTo>
                  <a:lnTo>
                    <a:pt x="2182" y="129"/>
                  </a:lnTo>
                  <a:lnTo>
                    <a:pt x="2199" y="134"/>
                  </a:lnTo>
                  <a:lnTo>
                    <a:pt x="2218" y="142"/>
                  </a:lnTo>
                  <a:lnTo>
                    <a:pt x="2241" y="153"/>
                  </a:lnTo>
                  <a:lnTo>
                    <a:pt x="2265" y="166"/>
                  </a:lnTo>
                  <a:lnTo>
                    <a:pt x="2288" y="183"/>
                  </a:lnTo>
                  <a:lnTo>
                    <a:pt x="2313" y="204"/>
                  </a:lnTo>
                  <a:lnTo>
                    <a:pt x="2335" y="227"/>
                  </a:lnTo>
                  <a:lnTo>
                    <a:pt x="2356" y="255"/>
                  </a:lnTo>
                  <a:lnTo>
                    <a:pt x="2373" y="285"/>
                  </a:lnTo>
                  <a:lnTo>
                    <a:pt x="2386" y="323"/>
                  </a:lnTo>
                  <a:lnTo>
                    <a:pt x="2396" y="363"/>
                  </a:lnTo>
                  <a:lnTo>
                    <a:pt x="2401" y="408"/>
                  </a:lnTo>
                  <a:lnTo>
                    <a:pt x="2400" y="459"/>
                  </a:lnTo>
                  <a:lnTo>
                    <a:pt x="2390" y="516"/>
                  </a:lnTo>
                  <a:lnTo>
                    <a:pt x="2127" y="1717"/>
                  </a:lnTo>
                  <a:lnTo>
                    <a:pt x="2127" y="1721"/>
                  </a:lnTo>
                  <a:lnTo>
                    <a:pt x="2125" y="1731"/>
                  </a:lnTo>
                  <a:lnTo>
                    <a:pt x="2120" y="1748"/>
                  </a:lnTo>
                  <a:lnTo>
                    <a:pt x="2114" y="1769"/>
                  </a:lnTo>
                  <a:lnTo>
                    <a:pt x="2105" y="1793"/>
                  </a:lnTo>
                  <a:lnTo>
                    <a:pt x="2091" y="1820"/>
                  </a:lnTo>
                  <a:lnTo>
                    <a:pt x="2078" y="1848"/>
                  </a:lnTo>
                  <a:lnTo>
                    <a:pt x="2059" y="1878"/>
                  </a:lnTo>
                  <a:lnTo>
                    <a:pt x="2038" y="1908"/>
                  </a:lnTo>
                  <a:lnTo>
                    <a:pt x="2012" y="1937"/>
                  </a:lnTo>
                  <a:lnTo>
                    <a:pt x="1984" y="1961"/>
                  </a:lnTo>
                  <a:lnTo>
                    <a:pt x="1951" y="1986"/>
                  </a:lnTo>
                  <a:lnTo>
                    <a:pt x="1914" y="2003"/>
                  </a:lnTo>
                  <a:lnTo>
                    <a:pt x="1872" y="2016"/>
                  </a:lnTo>
                  <a:lnTo>
                    <a:pt x="1825" y="2024"/>
                  </a:lnTo>
                  <a:lnTo>
                    <a:pt x="1772" y="2024"/>
                  </a:lnTo>
                  <a:lnTo>
                    <a:pt x="1715" y="2014"/>
                  </a:lnTo>
                  <a:lnTo>
                    <a:pt x="1617" y="1993"/>
                  </a:lnTo>
                  <a:lnTo>
                    <a:pt x="1528" y="1974"/>
                  </a:lnTo>
                  <a:lnTo>
                    <a:pt x="1448" y="1957"/>
                  </a:lnTo>
                  <a:lnTo>
                    <a:pt x="1378" y="1940"/>
                  </a:lnTo>
                  <a:lnTo>
                    <a:pt x="1318" y="1929"/>
                  </a:lnTo>
                  <a:lnTo>
                    <a:pt x="1267" y="1918"/>
                  </a:lnTo>
                  <a:lnTo>
                    <a:pt x="1227" y="1908"/>
                  </a:lnTo>
                  <a:lnTo>
                    <a:pt x="1199" y="1903"/>
                  </a:lnTo>
                  <a:lnTo>
                    <a:pt x="1182" y="1899"/>
                  </a:lnTo>
                  <a:lnTo>
                    <a:pt x="1174" y="1897"/>
                  </a:lnTo>
                  <a:lnTo>
                    <a:pt x="0" y="998"/>
                  </a:lnTo>
                  <a:lnTo>
                    <a:pt x="138" y="331"/>
                  </a:lnTo>
                  <a:lnTo>
                    <a:pt x="1596" y="0"/>
                  </a:lnTo>
                  <a:close/>
                </a:path>
              </a:pathLst>
            </a:custGeom>
            <a:gradFill flip="none" rotWithShape="1">
              <a:gsLst>
                <a:gs pos="0">
                  <a:schemeClr val="bg1"/>
                </a:gs>
                <a:gs pos="89000">
                  <a:schemeClr val="bg1">
                    <a:lumMod val="85000"/>
                  </a:schemeClr>
                </a:gs>
              </a:gsLst>
              <a:lin ang="14400000" scaled="0"/>
              <a:tileRect/>
            </a:gradFill>
            <a:ln w="19050">
              <a:solidFill>
                <a:schemeClr val="bg1"/>
              </a:solidFill>
              <a:prstDash val="solid"/>
              <a:round/>
              <a:headEnd/>
              <a:tailEnd/>
            </a:ln>
            <a:effectLst/>
          </p:spPr>
          <p:txBody>
            <a:bodyPr vert="horz" wrap="square" lIns="68598" tIns="34299" rIns="68598" bIns="34299" numCol="1" anchor="t" anchorCtr="0" compatLnSpc="1">
              <a:prstTxWarp prst="textNoShape">
                <a:avLst/>
              </a:prstTxWarp>
            </a:bodyPr>
            <a:lstStyle/>
            <a:p>
              <a:endParaRPr lang="en-IN" sz="1800"/>
            </a:p>
          </p:txBody>
        </p:sp>
        <p:sp>
          <p:nvSpPr>
            <p:cNvPr id="10" name="Freeform 9"/>
            <p:cNvSpPr>
              <a:spLocks/>
            </p:cNvSpPr>
            <p:nvPr/>
          </p:nvSpPr>
          <p:spPr bwMode="auto">
            <a:xfrm>
              <a:off x="6128053" y="4282672"/>
              <a:ext cx="1781257" cy="2128880"/>
            </a:xfrm>
            <a:custGeom>
              <a:avLst/>
              <a:gdLst>
                <a:gd name="T0" fmla="*/ 607 w 2065"/>
                <a:gd name="T1" fmla="*/ 0 h 2468"/>
                <a:gd name="T2" fmla="*/ 1777 w 2065"/>
                <a:gd name="T3" fmla="*/ 930 h 2468"/>
                <a:gd name="T4" fmla="*/ 2033 w 2065"/>
                <a:gd name="T5" fmla="*/ 1444 h 2468"/>
                <a:gd name="T6" fmla="*/ 2033 w 2065"/>
                <a:gd name="T7" fmla="*/ 1448 h 2468"/>
                <a:gd name="T8" fmla="*/ 2038 w 2065"/>
                <a:gd name="T9" fmla="*/ 1455 h 2468"/>
                <a:gd name="T10" fmla="*/ 2044 w 2065"/>
                <a:gd name="T11" fmla="*/ 1470 h 2468"/>
                <a:gd name="T12" fmla="*/ 2050 w 2065"/>
                <a:gd name="T13" fmla="*/ 1489 h 2468"/>
                <a:gd name="T14" fmla="*/ 2055 w 2065"/>
                <a:gd name="T15" fmla="*/ 1512 h 2468"/>
                <a:gd name="T16" fmla="*/ 2061 w 2065"/>
                <a:gd name="T17" fmla="*/ 1540 h 2468"/>
                <a:gd name="T18" fmla="*/ 2065 w 2065"/>
                <a:gd name="T19" fmla="*/ 1569 h 2468"/>
                <a:gd name="T20" fmla="*/ 2065 w 2065"/>
                <a:gd name="T21" fmla="*/ 1601 h 2468"/>
                <a:gd name="T22" fmla="*/ 2063 w 2065"/>
                <a:gd name="T23" fmla="*/ 1635 h 2468"/>
                <a:gd name="T24" fmla="*/ 2055 w 2065"/>
                <a:gd name="T25" fmla="*/ 1671 h 2468"/>
                <a:gd name="T26" fmla="*/ 2042 w 2065"/>
                <a:gd name="T27" fmla="*/ 1705 h 2468"/>
                <a:gd name="T28" fmla="*/ 2023 w 2065"/>
                <a:gd name="T29" fmla="*/ 1741 h 2468"/>
                <a:gd name="T30" fmla="*/ 1999 w 2065"/>
                <a:gd name="T31" fmla="*/ 1776 h 2468"/>
                <a:gd name="T32" fmla="*/ 1965 w 2065"/>
                <a:gd name="T33" fmla="*/ 1810 h 2468"/>
                <a:gd name="T34" fmla="*/ 1921 w 2065"/>
                <a:gd name="T35" fmla="*/ 1843 h 2468"/>
                <a:gd name="T36" fmla="*/ 1868 w 2065"/>
                <a:gd name="T37" fmla="*/ 1873 h 2468"/>
                <a:gd name="T38" fmla="*/ 768 w 2065"/>
                <a:gd name="T39" fmla="*/ 2419 h 2468"/>
                <a:gd name="T40" fmla="*/ 764 w 2065"/>
                <a:gd name="T41" fmla="*/ 2421 h 2468"/>
                <a:gd name="T42" fmla="*/ 754 w 2065"/>
                <a:gd name="T43" fmla="*/ 2424 h 2468"/>
                <a:gd name="T44" fmla="*/ 739 w 2065"/>
                <a:gd name="T45" fmla="*/ 2432 h 2468"/>
                <a:gd name="T46" fmla="*/ 719 w 2065"/>
                <a:gd name="T47" fmla="*/ 2440 h 2468"/>
                <a:gd name="T48" fmla="*/ 694 w 2065"/>
                <a:gd name="T49" fmla="*/ 2447 h 2468"/>
                <a:gd name="T50" fmla="*/ 664 w 2065"/>
                <a:gd name="T51" fmla="*/ 2455 h 2468"/>
                <a:gd name="T52" fmla="*/ 632 w 2065"/>
                <a:gd name="T53" fmla="*/ 2460 h 2468"/>
                <a:gd name="T54" fmla="*/ 597 w 2065"/>
                <a:gd name="T55" fmla="*/ 2466 h 2468"/>
                <a:gd name="T56" fmla="*/ 562 w 2065"/>
                <a:gd name="T57" fmla="*/ 2468 h 2468"/>
                <a:gd name="T58" fmla="*/ 524 w 2065"/>
                <a:gd name="T59" fmla="*/ 2466 h 2468"/>
                <a:gd name="T60" fmla="*/ 486 w 2065"/>
                <a:gd name="T61" fmla="*/ 2458 h 2468"/>
                <a:gd name="T62" fmla="*/ 446 w 2065"/>
                <a:gd name="T63" fmla="*/ 2447 h 2468"/>
                <a:gd name="T64" fmla="*/ 408 w 2065"/>
                <a:gd name="T65" fmla="*/ 2430 h 2468"/>
                <a:gd name="T66" fmla="*/ 372 w 2065"/>
                <a:gd name="T67" fmla="*/ 2406 h 2468"/>
                <a:gd name="T68" fmla="*/ 338 w 2065"/>
                <a:gd name="T69" fmla="*/ 2373 h 2468"/>
                <a:gd name="T70" fmla="*/ 306 w 2065"/>
                <a:gd name="T71" fmla="*/ 2332 h 2468"/>
                <a:gd name="T72" fmla="*/ 276 w 2065"/>
                <a:gd name="T73" fmla="*/ 2283 h 2468"/>
                <a:gd name="T74" fmla="*/ 236 w 2065"/>
                <a:gd name="T75" fmla="*/ 2201 h 2468"/>
                <a:gd name="T76" fmla="*/ 199 w 2065"/>
                <a:gd name="T77" fmla="*/ 2126 h 2468"/>
                <a:gd name="T78" fmla="*/ 164 w 2065"/>
                <a:gd name="T79" fmla="*/ 2058 h 2468"/>
                <a:gd name="T80" fmla="*/ 134 w 2065"/>
                <a:gd name="T81" fmla="*/ 1996 h 2468"/>
                <a:gd name="T82" fmla="*/ 108 w 2065"/>
                <a:gd name="T83" fmla="*/ 1943 h 2468"/>
                <a:gd name="T84" fmla="*/ 85 w 2065"/>
                <a:gd name="T85" fmla="*/ 1895 h 2468"/>
                <a:gd name="T86" fmla="*/ 66 w 2065"/>
                <a:gd name="T87" fmla="*/ 1858 h 2468"/>
                <a:gd name="T88" fmla="*/ 51 w 2065"/>
                <a:gd name="T89" fmla="*/ 1827 h 2468"/>
                <a:gd name="T90" fmla="*/ 40 w 2065"/>
                <a:gd name="T91" fmla="*/ 1805 h 2468"/>
                <a:gd name="T92" fmla="*/ 34 w 2065"/>
                <a:gd name="T93" fmla="*/ 1792 h 2468"/>
                <a:gd name="T94" fmla="*/ 30 w 2065"/>
                <a:gd name="T95" fmla="*/ 1788 h 2468"/>
                <a:gd name="T96" fmla="*/ 0 w 2065"/>
                <a:gd name="T97" fmla="*/ 308 h 2468"/>
                <a:gd name="T98" fmla="*/ 607 w 2065"/>
                <a:gd name="T99" fmla="*/ 0 h 2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65" h="2468">
                  <a:moveTo>
                    <a:pt x="607" y="0"/>
                  </a:moveTo>
                  <a:lnTo>
                    <a:pt x="1777" y="930"/>
                  </a:lnTo>
                  <a:lnTo>
                    <a:pt x="2033" y="1444"/>
                  </a:lnTo>
                  <a:lnTo>
                    <a:pt x="2033" y="1448"/>
                  </a:lnTo>
                  <a:lnTo>
                    <a:pt x="2038" y="1455"/>
                  </a:lnTo>
                  <a:lnTo>
                    <a:pt x="2044" y="1470"/>
                  </a:lnTo>
                  <a:lnTo>
                    <a:pt x="2050" y="1489"/>
                  </a:lnTo>
                  <a:lnTo>
                    <a:pt x="2055" y="1512"/>
                  </a:lnTo>
                  <a:lnTo>
                    <a:pt x="2061" y="1540"/>
                  </a:lnTo>
                  <a:lnTo>
                    <a:pt x="2065" y="1569"/>
                  </a:lnTo>
                  <a:lnTo>
                    <a:pt x="2065" y="1601"/>
                  </a:lnTo>
                  <a:lnTo>
                    <a:pt x="2063" y="1635"/>
                  </a:lnTo>
                  <a:lnTo>
                    <a:pt x="2055" y="1671"/>
                  </a:lnTo>
                  <a:lnTo>
                    <a:pt x="2042" y="1705"/>
                  </a:lnTo>
                  <a:lnTo>
                    <a:pt x="2023" y="1741"/>
                  </a:lnTo>
                  <a:lnTo>
                    <a:pt x="1999" y="1776"/>
                  </a:lnTo>
                  <a:lnTo>
                    <a:pt x="1965" y="1810"/>
                  </a:lnTo>
                  <a:lnTo>
                    <a:pt x="1921" y="1843"/>
                  </a:lnTo>
                  <a:lnTo>
                    <a:pt x="1868" y="1873"/>
                  </a:lnTo>
                  <a:lnTo>
                    <a:pt x="768" y="2419"/>
                  </a:lnTo>
                  <a:lnTo>
                    <a:pt x="764" y="2421"/>
                  </a:lnTo>
                  <a:lnTo>
                    <a:pt x="754" y="2424"/>
                  </a:lnTo>
                  <a:lnTo>
                    <a:pt x="739" y="2432"/>
                  </a:lnTo>
                  <a:lnTo>
                    <a:pt x="719" y="2440"/>
                  </a:lnTo>
                  <a:lnTo>
                    <a:pt x="694" y="2447"/>
                  </a:lnTo>
                  <a:lnTo>
                    <a:pt x="664" y="2455"/>
                  </a:lnTo>
                  <a:lnTo>
                    <a:pt x="632" y="2460"/>
                  </a:lnTo>
                  <a:lnTo>
                    <a:pt x="597" y="2466"/>
                  </a:lnTo>
                  <a:lnTo>
                    <a:pt x="562" y="2468"/>
                  </a:lnTo>
                  <a:lnTo>
                    <a:pt x="524" y="2466"/>
                  </a:lnTo>
                  <a:lnTo>
                    <a:pt x="486" y="2458"/>
                  </a:lnTo>
                  <a:lnTo>
                    <a:pt x="446" y="2447"/>
                  </a:lnTo>
                  <a:lnTo>
                    <a:pt x="408" y="2430"/>
                  </a:lnTo>
                  <a:lnTo>
                    <a:pt x="372" y="2406"/>
                  </a:lnTo>
                  <a:lnTo>
                    <a:pt x="338" y="2373"/>
                  </a:lnTo>
                  <a:lnTo>
                    <a:pt x="306" y="2332"/>
                  </a:lnTo>
                  <a:lnTo>
                    <a:pt x="276" y="2283"/>
                  </a:lnTo>
                  <a:lnTo>
                    <a:pt x="236" y="2201"/>
                  </a:lnTo>
                  <a:lnTo>
                    <a:pt x="199" y="2126"/>
                  </a:lnTo>
                  <a:lnTo>
                    <a:pt x="164" y="2058"/>
                  </a:lnTo>
                  <a:lnTo>
                    <a:pt x="134" y="1996"/>
                  </a:lnTo>
                  <a:lnTo>
                    <a:pt x="108" y="1943"/>
                  </a:lnTo>
                  <a:lnTo>
                    <a:pt x="85" y="1895"/>
                  </a:lnTo>
                  <a:lnTo>
                    <a:pt x="66" y="1858"/>
                  </a:lnTo>
                  <a:lnTo>
                    <a:pt x="51" y="1827"/>
                  </a:lnTo>
                  <a:lnTo>
                    <a:pt x="40" y="1805"/>
                  </a:lnTo>
                  <a:lnTo>
                    <a:pt x="34" y="1792"/>
                  </a:lnTo>
                  <a:lnTo>
                    <a:pt x="30" y="1788"/>
                  </a:lnTo>
                  <a:lnTo>
                    <a:pt x="0" y="308"/>
                  </a:lnTo>
                  <a:lnTo>
                    <a:pt x="607" y="0"/>
                  </a:lnTo>
                  <a:close/>
                </a:path>
              </a:pathLst>
            </a:custGeom>
            <a:gradFill flip="none" rotWithShape="1">
              <a:gsLst>
                <a:gs pos="0">
                  <a:schemeClr val="bg1"/>
                </a:gs>
                <a:gs pos="89000">
                  <a:schemeClr val="bg1">
                    <a:lumMod val="85000"/>
                  </a:schemeClr>
                </a:gs>
              </a:gsLst>
              <a:lin ang="12600000" scaled="0"/>
              <a:tileRect/>
            </a:gradFill>
            <a:ln w="19050">
              <a:solidFill>
                <a:schemeClr val="bg1"/>
              </a:solidFill>
              <a:prstDash val="solid"/>
              <a:round/>
              <a:headEnd/>
              <a:tailEnd/>
            </a:ln>
            <a:effectLst/>
          </p:spPr>
          <p:txBody>
            <a:bodyPr vert="horz" wrap="square" lIns="68598" tIns="34299" rIns="68598" bIns="34299" numCol="1" anchor="t" anchorCtr="0" compatLnSpc="1">
              <a:prstTxWarp prst="textNoShape">
                <a:avLst/>
              </a:prstTxWarp>
            </a:bodyPr>
            <a:lstStyle/>
            <a:p>
              <a:endParaRPr lang="en-IN" sz="1800"/>
            </a:p>
          </p:txBody>
        </p:sp>
        <p:sp>
          <p:nvSpPr>
            <p:cNvPr id="11" name="Freeform 10"/>
            <p:cNvSpPr>
              <a:spLocks/>
            </p:cNvSpPr>
            <p:nvPr/>
          </p:nvSpPr>
          <p:spPr bwMode="auto">
            <a:xfrm>
              <a:off x="4296766" y="4302511"/>
              <a:ext cx="1765730" cy="2136644"/>
            </a:xfrm>
            <a:custGeom>
              <a:avLst/>
              <a:gdLst>
                <a:gd name="T0" fmla="*/ 1433 w 2047"/>
                <a:gd name="T1" fmla="*/ 0 h 2477"/>
                <a:gd name="T2" fmla="*/ 2047 w 2047"/>
                <a:gd name="T3" fmla="*/ 291 h 2477"/>
                <a:gd name="T4" fmla="*/ 2027 w 2047"/>
                <a:gd name="T5" fmla="*/ 1784 h 2477"/>
                <a:gd name="T6" fmla="*/ 1777 w 2047"/>
                <a:gd name="T7" fmla="*/ 2299 h 2477"/>
                <a:gd name="T8" fmla="*/ 1775 w 2047"/>
                <a:gd name="T9" fmla="*/ 2303 h 2477"/>
                <a:gd name="T10" fmla="*/ 1769 w 2047"/>
                <a:gd name="T11" fmla="*/ 2311 h 2477"/>
                <a:gd name="T12" fmla="*/ 1762 w 2047"/>
                <a:gd name="T13" fmla="*/ 2324 h 2477"/>
                <a:gd name="T14" fmla="*/ 1750 w 2047"/>
                <a:gd name="T15" fmla="*/ 2341 h 2477"/>
                <a:gd name="T16" fmla="*/ 1737 w 2047"/>
                <a:gd name="T17" fmla="*/ 2360 h 2477"/>
                <a:gd name="T18" fmla="*/ 1718 w 2047"/>
                <a:gd name="T19" fmla="*/ 2381 h 2477"/>
                <a:gd name="T20" fmla="*/ 1698 w 2047"/>
                <a:gd name="T21" fmla="*/ 2401 h 2477"/>
                <a:gd name="T22" fmla="*/ 1673 w 2047"/>
                <a:gd name="T23" fmla="*/ 2422 h 2477"/>
                <a:gd name="T24" fmla="*/ 1645 w 2047"/>
                <a:gd name="T25" fmla="*/ 2441 h 2477"/>
                <a:gd name="T26" fmla="*/ 1612 w 2047"/>
                <a:gd name="T27" fmla="*/ 2456 h 2477"/>
                <a:gd name="T28" fmla="*/ 1577 w 2047"/>
                <a:gd name="T29" fmla="*/ 2469 h 2477"/>
                <a:gd name="T30" fmla="*/ 1537 w 2047"/>
                <a:gd name="T31" fmla="*/ 2475 h 2477"/>
                <a:gd name="T32" fmla="*/ 1493 w 2047"/>
                <a:gd name="T33" fmla="*/ 2477 h 2477"/>
                <a:gd name="T34" fmla="*/ 1444 w 2047"/>
                <a:gd name="T35" fmla="*/ 2469 h 2477"/>
                <a:gd name="T36" fmla="*/ 1393 w 2047"/>
                <a:gd name="T37" fmla="*/ 2456 h 2477"/>
                <a:gd name="T38" fmla="*/ 1336 w 2047"/>
                <a:gd name="T39" fmla="*/ 2434 h 2477"/>
                <a:gd name="T40" fmla="*/ 230 w 2047"/>
                <a:gd name="T41" fmla="*/ 1897 h 2477"/>
                <a:gd name="T42" fmla="*/ 228 w 2047"/>
                <a:gd name="T43" fmla="*/ 1895 h 2477"/>
                <a:gd name="T44" fmla="*/ 219 w 2047"/>
                <a:gd name="T45" fmla="*/ 1889 h 2477"/>
                <a:gd name="T46" fmla="*/ 204 w 2047"/>
                <a:gd name="T47" fmla="*/ 1882 h 2477"/>
                <a:gd name="T48" fmla="*/ 185 w 2047"/>
                <a:gd name="T49" fmla="*/ 1871 h 2477"/>
                <a:gd name="T50" fmla="*/ 164 w 2047"/>
                <a:gd name="T51" fmla="*/ 1855 h 2477"/>
                <a:gd name="T52" fmla="*/ 139 w 2047"/>
                <a:gd name="T53" fmla="*/ 1837 h 2477"/>
                <a:gd name="T54" fmla="*/ 115 w 2047"/>
                <a:gd name="T55" fmla="*/ 1816 h 2477"/>
                <a:gd name="T56" fmla="*/ 90 w 2047"/>
                <a:gd name="T57" fmla="*/ 1791 h 2477"/>
                <a:gd name="T58" fmla="*/ 66 w 2047"/>
                <a:gd name="T59" fmla="*/ 1763 h 2477"/>
                <a:gd name="T60" fmla="*/ 45 w 2047"/>
                <a:gd name="T61" fmla="*/ 1733 h 2477"/>
                <a:gd name="T62" fmla="*/ 26 w 2047"/>
                <a:gd name="T63" fmla="*/ 1699 h 2477"/>
                <a:gd name="T64" fmla="*/ 13 w 2047"/>
                <a:gd name="T65" fmla="*/ 1661 h 2477"/>
                <a:gd name="T66" fmla="*/ 3 w 2047"/>
                <a:gd name="T67" fmla="*/ 1619 h 2477"/>
                <a:gd name="T68" fmla="*/ 0 w 2047"/>
                <a:gd name="T69" fmla="*/ 1576 h 2477"/>
                <a:gd name="T70" fmla="*/ 5 w 2047"/>
                <a:gd name="T71" fmla="*/ 1529 h 2477"/>
                <a:gd name="T72" fmla="*/ 17 w 2047"/>
                <a:gd name="T73" fmla="*/ 1479 h 2477"/>
                <a:gd name="T74" fmla="*/ 39 w 2047"/>
                <a:gd name="T75" fmla="*/ 1425 h 2477"/>
                <a:gd name="T76" fmla="*/ 79 w 2047"/>
                <a:gd name="T77" fmla="*/ 1343 h 2477"/>
                <a:gd name="T78" fmla="*/ 115 w 2047"/>
                <a:gd name="T79" fmla="*/ 1268 h 2477"/>
                <a:gd name="T80" fmla="*/ 149 w 2047"/>
                <a:gd name="T81" fmla="*/ 1200 h 2477"/>
                <a:gd name="T82" fmla="*/ 179 w 2047"/>
                <a:gd name="T83" fmla="*/ 1137 h 2477"/>
                <a:gd name="T84" fmla="*/ 204 w 2047"/>
                <a:gd name="T85" fmla="*/ 1085 h 2477"/>
                <a:gd name="T86" fmla="*/ 226 w 2047"/>
                <a:gd name="T87" fmla="*/ 1037 h 2477"/>
                <a:gd name="T88" fmla="*/ 245 w 2047"/>
                <a:gd name="T89" fmla="*/ 1000 h 2477"/>
                <a:gd name="T90" fmla="*/ 260 w 2047"/>
                <a:gd name="T91" fmla="*/ 967 h 2477"/>
                <a:gd name="T92" fmla="*/ 272 w 2047"/>
                <a:gd name="T93" fmla="*/ 947 h 2477"/>
                <a:gd name="T94" fmla="*/ 277 w 2047"/>
                <a:gd name="T95" fmla="*/ 933 h 2477"/>
                <a:gd name="T96" fmla="*/ 279 w 2047"/>
                <a:gd name="T97" fmla="*/ 928 h 2477"/>
                <a:gd name="T98" fmla="*/ 1433 w 2047"/>
                <a:gd name="T99" fmla="*/ 0 h 2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47" h="2477">
                  <a:moveTo>
                    <a:pt x="1433" y="0"/>
                  </a:moveTo>
                  <a:lnTo>
                    <a:pt x="2047" y="291"/>
                  </a:lnTo>
                  <a:lnTo>
                    <a:pt x="2027" y="1784"/>
                  </a:lnTo>
                  <a:lnTo>
                    <a:pt x="1777" y="2299"/>
                  </a:lnTo>
                  <a:lnTo>
                    <a:pt x="1775" y="2303"/>
                  </a:lnTo>
                  <a:lnTo>
                    <a:pt x="1769" y="2311"/>
                  </a:lnTo>
                  <a:lnTo>
                    <a:pt x="1762" y="2324"/>
                  </a:lnTo>
                  <a:lnTo>
                    <a:pt x="1750" y="2341"/>
                  </a:lnTo>
                  <a:lnTo>
                    <a:pt x="1737" y="2360"/>
                  </a:lnTo>
                  <a:lnTo>
                    <a:pt x="1718" y="2381"/>
                  </a:lnTo>
                  <a:lnTo>
                    <a:pt x="1698" y="2401"/>
                  </a:lnTo>
                  <a:lnTo>
                    <a:pt x="1673" y="2422"/>
                  </a:lnTo>
                  <a:lnTo>
                    <a:pt x="1645" y="2441"/>
                  </a:lnTo>
                  <a:lnTo>
                    <a:pt x="1612" y="2456"/>
                  </a:lnTo>
                  <a:lnTo>
                    <a:pt x="1577" y="2469"/>
                  </a:lnTo>
                  <a:lnTo>
                    <a:pt x="1537" y="2475"/>
                  </a:lnTo>
                  <a:lnTo>
                    <a:pt x="1493" y="2477"/>
                  </a:lnTo>
                  <a:lnTo>
                    <a:pt x="1444" y="2469"/>
                  </a:lnTo>
                  <a:lnTo>
                    <a:pt x="1393" y="2456"/>
                  </a:lnTo>
                  <a:lnTo>
                    <a:pt x="1336" y="2434"/>
                  </a:lnTo>
                  <a:lnTo>
                    <a:pt x="230" y="1897"/>
                  </a:lnTo>
                  <a:lnTo>
                    <a:pt x="228" y="1895"/>
                  </a:lnTo>
                  <a:lnTo>
                    <a:pt x="219" y="1889"/>
                  </a:lnTo>
                  <a:lnTo>
                    <a:pt x="204" y="1882"/>
                  </a:lnTo>
                  <a:lnTo>
                    <a:pt x="185" y="1871"/>
                  </a:lnTo>
                  <a:lnTo>
                    <a:pt x="164" y="1855"/>
                  </a:lnTo>
                  <a:lnTo>
                    <a:pt x="139" y="1837"/>
                  </a:lnTo>
                  <a:lnTo>
                    <a:pt x="115" y="1816"/>
                  </a:lnTo>
                  <a:lnTo>
                    <a:pt x="90" y="1791"/>
                  </a:lnTo>
                  <a:lnTo>
                    <a:pt x="66" y="1763"/>
                  </a:lnTo>
                  <a:lnTo>
                    <a:pt x="45" y="1733"/>
                  </a:lnTo>
                  <a:lnTo>
                    <a:pt x="26" y="1699"/>
                  </a:lnTo>
                  <a:lnTo>
                    <a:pt x="13" y="1661"/>
                  </a:lnTo>
                  <a:lnTo>
                    <a:pt x="3" y="1619"/>
                  </a:lnTo>
                  <a:lnTo>
                    <a:pt x="0" y="1576"/>
                  </a:lnTo>
                  <a:lnTo>
                    <a:pt x="5" y="1529"/>
                  </a:lnTo>
                  <a:lnTo>
                    <a:pt x="17" y="1479"/>
                  </a:lnTo>
                  <a:lnTo>
                    <a:pt x="39" y="1425"/>
                  </a:lnTo>
                  <a:lnTo>
                    <a:pt x="79" y="1343"/>
                  </a:lnTo>
                  <a:lnTo>
                    <a:pt x="115" y="1268"/>
                  </a:lnTo>
                  <a:lnTo>
                    <a:pt x="149" y="1200"/>
                  </a:lnTo>
                  <a:lnTo>
                    <a:pt x="179" y="1137"/>
                  </a:lnTo>
                  <a:lnTo>
                    <a:pt x="204" y="1085"/>
                  </a:lnTo>
                  <a:lnTo>
                    <a:pt x="226" y="1037"/>
                  </a:lnTo>
                  <a:lnTo>
                    <a:pt x="245" y="1000"/>
                  </a:lnTo>
                  <a:lnTo>
                    <a:pt x="260" y="967"/>
                  </a:lnTo>
                  <a:lnTo>
                    <a:pt x="272" y="947"/>
                  </a:lnTo>
                  <a:lnTo>
                    <a:pt x="277" y="933"/>
                  </a:lnTo>
                  <a:lnTo>
                    <a:pt x="279" y="928"/>
                  </a:lnTo>
                  <a:lnTo>
                    <a:pt x="1433" y="0"/>
                  </a:lnTo>
                  <a:close/>
                </a:path>
              </a:pathLst>
            </a:custGeom>
            <a:gradFill flip="none" rotWithShape="1">
              <a:gsLst>
                <a:gs pos="0">
                  <a:schemeClr val="bg1"/>
                </a:gs>
                <a:gs pos="91000">
                  <a:schemeClr val="bg1">
                    <a:lumMod val="85000"/>
                  </a:schemeClr>
                </a:gs>
              </a:gsLst>
              <a:lin ang="13800000" scaled="0"/>
              <a:tileRect/>
            </a:gradFill>
            <a:ln w="19050">
              <a:solidFill>
                <a:schemeClr val="bg1"/>
              </a:solidFill>
              <a:prstDash val="solid"/>
              <a:round/>
              <a:headEnd/>
              <a:tailEnd/>
            </a:ln>
            <a:effectLst/>
          </p:spPr>
          <p:txBody>
            <a:bodyPr vert="horz" wrap="square" lIns="68598" tIns="34299" rIns="68598" bIns="34299" numCol="1" anchor="t" anchorCtr="0" compatLnSpc="1">
              <a:prstTxWarp prst="textNoShape">
                <a:avLst/>
              </a:prstTxWarp>
            </a:bodyPr>
            <a:lstStyle/>
            <a:p>
              <a:endParaRPr lang="en-IN" sz="1800"/>
            </a:p>
          </p:txBody>
        </p:sp>
        <p:sp>
          <p:nvSpPr>
            <p:cNvPr id="12" name="Freeform 11"/>
            <p:cNvSpPr>
              <a:spLocks/>
            </p:cNvSpPr>
            <p:nvPr/>
          </p:nvSpPr>
          <p:spPr bwMode="auto">
            <a:xfrm>
              <a:off x="3407432" y="3399375"/>
              <a:ext cx="2065050" cy="1749339"/>
            </a:xfrm>
            <a:custGeom>
              <a:avLst/>
              <a:gdLst>
                <a:gd name="T0" fmla="*/ 804 w 2394"/>
                <a:gd name="T1" fmla="*/ 0 h 2028"/>
                <a:gd name="T2" fmla="*/ 2246 w 2394"/>
                <a:gd name="T3" fmla="*/ 339 h 2028"/>
                <a:gd name="T4" fmla="*/ 2394 w 2394"/>
                <a:gd name="T5" fmla="*/ 1002 h 2028"/>
                <a:gd name="T6" fmla="*/ 1201 w 2394"/>
                <a:gd name="T7" fmla="*/ 1903 h 2028"/>
                <a:gd name="T8" fmla="*/ 639 w 2394"/>
                <a:gd name="T9" fmla="*/ 2022 h 2028"/>
                <a:gd name="T10" fmla="*/ 635 w 2394"/>
                <a:gd name="T11" fmla="*/ 2022 h 2028"/>
                <a:gd name="T12" fmla="*/ 626 w 2394"/>
                <a:gd name="T13" fmla="*/ 2024 h 2028"/>
                <a:gd name="T14" fmla="*/ 611 w 2394"/>
                <a:gd name="T15" fmla="*/ 2026 h 2028"/>
                <a:gd name="T16" fmla="*/ 592 w 2394"/>
                <a:gd name="T17" fmla="*/ 2028 h 2028"/>
                <a:gd name="T18" fmla="*/ 567 w 2394"/>
                <a:gd name="T19" fmla="*/ 2028 h 2028"/>
                <a:gd name="T20" fmla="*/ 539 w 2394"/>
                <a:gd name="T21" fmla="*/ 2026 h 2028"/>
                <a:gd name="T22" fmla="*/ 511 w 2394"/>
                <a:gd name="T23" fmla="*/ 2022 h 2028"/>
                <a:gd name="T24" fmla="*/ 478 w 2394"/>
                <a:gd name="T25" fmla="*/ 2014 h 2028"/>
                <a:gd name="T26" fmla="*/ 446 w 2394"/>
                <a:gd name="T27" fmla="*/ 2005 h 2028"/>
                <a:gd name="T28" fmla="*/ 414 w 2394"/>
                <a:gd name="T29" fmla="*/ 1988 h 2028"/>
                <a:gd name="T30" fmla="*/ 384 w 2394"/>
                <a:gd name="T31" fmla="*/ 1967 h 2028"/>
                <a:gd name="T32" fmla="*/ 354 w 2394"/>
                <a:gd name="T33" fmla="*/ 1941 h 2028"/>
                <a:gd name="T34" fmla="*/ 325 w 2394"/>
                <a:gd name="T35" fmla="*/ 1907 h 2028"/>
                <a:gd name="T36" fmla="*/ 301 w 2394"/>
                <a:gd name="T37" fmla="*/ 1865 h 2028"/>
                <a:gd name="T38" fmla="*/ 280 w 2394"/>
                <a:gd name="T39" fmla="*/ 1816 h 2028"/>
                <a:gd name="T40" fmla="*/ 265 w 2394"/>
                <a:gd name="T41" fmla="*/ 1758 h 2028"/>
                <a:gd name="T42" fmla="*/ 9 w 2394"/>
                <a:gd name="T43" fmla="*/ 556 h 2028"/>
                <a:gd name="T44" fmla="*/ 9 w 2394"/>
                <a:gd name="T45" fmla="*/ 552 h 2028"/>
                <a:gd name="T46" fmla="*/ 8 w 2394"/>
                <a:gd name="T47" fmla="*/ 541 h 2028"/>
                <a:gd name="T48" fmla="*/ 4 w 2394"/>
                <a:gd name="T49" fmla="*/ 524 h 2028"/>
                <a:gd name="T50" fmla="*/ 2 w 2394"/>
                <a:gd name="T51" fmla="*/ 503 h 2028"/>
                <a:gd name="T52" fmla="*/ 0 w 2394"/>
                <a:gd name="T53" fmla="*/ 477 h 2028"/>
                <a:gd name="T54" fmla="*/ 0 w 2394"/>
                <a:gd name="T55" fmla="*/ 446 h 2028"/>
                <a:gd name="T56" fmla="*/ 2 w 2394"/>
                <a:gd name="T57" fmla="*/ 414 h 2028"/>
                <a:gd name="T58" fmla="*/ 6 w 2394"/>
                <a:gd name="T59" fmla="*/ 380 h 2028"/>
                <a:gd name="T60" fmla="*/ 13 w 2394"/>
                <a:gd name="T61" fmla="*/ 344 h 2028"/>
                <a:gd name="T62" fmla="*/ 25 w 2394"/>
                <a:gd name="T63" fmla="*/ 308 h 2028"/>
                <a:gd name="T64" fmla="*/ 40 w 2394"/>
                <a:gd name="T65" fmla="*/ 273 h 2028"/>
                <a:gd name="T66" fmla="*/ 61 w 2394"/>
                <a:gd name="T67" fmla="*/ 239 h 2028"/>
                <a:gd name="T68" fmla="*/ 87 w 2394"/>
                <a:gd name="T69" fmla="*/ 206 h 2028"/>
                <a:gd name="T70" fmla="*/ 121 w 2394"/>
                <a:gd name="T71" fmla="*/ 176 h 2028"/>
                <a:gd name="T72" fmla="*/ 161 w 2394"/>
                <a:gd name="T73" fmla="*/ 152 h 2028"/>
                <a:gd name="T74" fmla="*/ 208 w 2394"/>
                <a:gd name="T75" fmla="*/ 129 h 2028"/>
                <a:gd name="T76" fmla="*/ 263 w 2394"/>
                <a:gd name="T77" fmla="*/ 114 h 2028"/>
                <a:gd name="T78" fmla="*/ 361 w 2394"/>
                <a:gd name="T79" fmla="*/ 93 h 2028"/>
                <a:gd name="T80" fmla="*/ 450 w 2394"/>
                <a:gd name="T81" fmla="*/ 74 h 2028"/>
                <a:gd name="T82" fmla="*/ 529 w 2394"/>
                <a:gd name="T83" fmla="*/ 57 h 2028"/>
                <a:gd name="T84" fmla="*/ 601 w 2394"/>
                <a:gd name="T85" fmla="*/ 42 h 2028"/>
                <a:gd name="T86" fmla="*/ 662 w 2394"/>
                <a:gd name="T87" fmla="*/ 31 h 2028"/>
                <a:gd name="T88" fmla="*/ 713 w 2394"/>
                <a:gd name="T89" fmla="*/ 19 h 2028"/>
                <a:gd name="T90" fmla="*/ 753 w 2394"/>
                <a:gd name="T91" fmla="*/ 10 h 2028"/>
                <a:gd name="T92" fmla="*/ 781 w 2394"/>
                <a:gd name="T93" fmla="*/ 4 h 2028"/>
                <a:gd name="T94" fmla="*/ 798 w 2394"/>
                <a:gd name="T95" fmla="*/ 0 h 2028"/>
                <a:gd name="T96" fmla="*/ 804 w 2394"/>
                <a:gd name="T97"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4" h="2028">
                  <a:moveTo>
                    <a:pt x="804" y="0"/>
                  </a:moveTo>
                  <a:lnTo>
                    <a:pt x="2246" y="339"/>
                  </a:lnTo>
                  <a:lnTo>
                    <a:pt x="2394" y="1002"/>
                  </a:lnTo>
                  <a:lnTo>
                    <a:pt x="1201" y="1903"/>
                  </a:lnTo>
                  <a:lnTo>
                    <a:pt x="639" y="2022"/>
                  </a:lnTo>
                  <a:lnTo>
                    <a:pt x="635" y="2022"/>
                  </a:lnTo>
                  <a:lnTo>
                    <a:pt x="626" y="2024"/>
                  </a:lnTo>
                  <a:lnTo>
                    <a:pt x="611" y="2026"/>
                  </a:lnTo>
                  <a:lnTo>
                    <a:pt x="592" y="2028"/>
                  </a:lnTo>
                  <a:lnTo>
                    <a:pt x="567" y="2028"/>
                  </a:lnTo>
                  <a:lnTo>
                    <a:pt x="539" y="2026"/>
                  </a:lnTo>
                  <a:lnTo>
                    <a:pt x="511" y="2022"/>
                  </a:lnTo>
                  <a:lnTo>
                    <a:pt x="478" y="2014"/>
                  </a:lnTo>
                  <a:lnTo>
                    <a:pt x="446" y="2005"/>
                  </a:lnTo>
                  <a:lnTo>
                    <a:pt x="414" y="1988"/>
                  </a:lnTo>
                  <a:lnTo>
                    <a:pt x="384" y="1967"/>
                  </a:lnTo>
                  <a:lnTo>
                    <a:pt x="354" y="1941"/>
                  </a:lnTo>
                  <a:lnTo>
                    <a:pt x="325" y="1907"/>
                  </a:lnTo>
                  <a:lnTo>
                    <a:pt x="301" y="1865"/>
                  </a:lnTo>
                  <a:lnTo>
                    <a:pt x="280" y="1816"/>
                  </a:lnTo>
                  <a:lnTo>
                    <a:pt x="265" y="1758"/>
                  </a:lnTo>
                  <a:lnTo>
                    <a:pt x="9" y="556"/>
                  </a:lnTo>
                  <a:lnTo>
                    <a:pt x="9" y="552"/>
                  </a:lnTo>
                  <a:lnTo>
                    <a:pt x="8" y="541"/>
                  </a:lnTo>
                  <a:lnTo>
                    <a:pt x="4" y="524"/>
                  </a:lnTo>
                  <a:lnTo>
                    <a:pt x="2" y="503"/>
                  </a:lnTo>
                  <a:lnTo>
                    <a:pt x="0" y="477"/>
                  </a:lnTo>
                  <a:lnTo>
                    <a:pt x="0" y="446"/>
                  </a:lnTo>
                  <a:lnTo>
                    <a:pt x="2" y="414"/>
                  </a:lnTo>
                  <a:lnTo>
                    <a:pt x="6" y="380"/>
                  </a:lnTo>
                  <a:lnTo>
                    <a:pt x="13" y="344"/>
                  </a:lnTo>
                  <a:lnTo>
                    <a:pt x="25" y="308"/>
                  </a:lnTo>
                  <a:lnTo>
                    <a:pt x="40" y="273"/>
                  </a:lnTo>
                  <a:lnTo>
                    <a:pt x="61" y="239"/>
                  </a:lnTo>
                  <a:lnTo>
                    <a:pt x="87" y="206"/>
                  </a:lnTo>
                  <a:lnTo>
                    <a:pt x="121" y="176"/>
                  </a:lnTo>
                  <a:lnTo>
                    <a:pt x="161" y="152"/>
                  </a:lnTo>
                  <a:lnTo>
                    <a:pt x="208" y="129"/>
                  </a:lnTo>
                  <a:lnTo>
                    <a:pt x="263" y="114"/>
                  </a:lnTo>
                  <a:lnTo>
                    <a:pt x="361" y="93"/>
                  </a:lnTo>
                  <a:lnTo>
                    <a:pt x="450" y="74"/>
                  </a:lnTo>
                  <a:lnTo>
                    <a:pt x="529" y="57"/>
                  </a:lnTo>
                  <a:lnTo>
                    <a:pt x="601" y="42"/>
                  </a:lnTo>
                  <a:lnTo>
                    <a:pt x="662" y="31"/>
                  </a:lnTo>
                  <a:lnTo>
                    <a:pt x="713" y="19"/>
                  </a:lnTo>
                  <a:lnTo>
                    <a:pt x="753" y="10"/>
                  </a:lnTo>
                  <a:lnTo>
                    <a:pt x="781" y="4"/>
                  </a:lnTo>
                  <a:lnTo>
                    <a:pt x="798" y="0"/>
                  </a:lnTo>
                  <a:lnTo>
                    <a:pt x="804" y="0"/>
                  </a:lnTo>
                  <a:close/>
                </a:path>
              </a:pathLst>
            </a:custGeom>
            <a:gradFill flip="none" rotWithShape="1">
              <a:gsLst>
                <a:gs pos="0">
                  <a:schemeClr val="bg1"/>
                </a:gs>
                <a:gs pos="94000">
                  <a:schemeClr val="bg1">
                    <a:lumMod val="85000"/>
                  </a:schemeClr>
                </a:gs>
              </a:gsLst>
              <a:lin ang="9600000" scaled="0"/>
              <a:tileRect/>
            </a:gradFill>
            <a:ln w="19050">
              <a:solidFill>
                <a:schemeClr val="bg1"/>
              </a:solidFill>
              <a:prstDash val="solid"/>
              <a:round/>
              <a:headEnd/>
              <a:tailEnd/>
            </a:ln>
            <a:effectLst/>
          </p:spPr>
          <p:txBody>
            <a:bodyPr vert="horz" wrap="square" lIns="68598" tIns="34299" rIns="68598" bIns="34299" numCol="1" anchor="t" anchorCtr="0" compatLnSpc="1">
              <a:prstTxWarp prst="textNoShape">
                <a:avLst/>
              </a:prstTxWarp>
            </a:bodyPr>
            <a:lstStyle/>
            <a:p>
              <a:endParaRPr lang="en-IN" sz="1800"/>
            </a:p>
          </p:txBody>
        </p:sp>
        <p:sp>
          <p:nvSpPr>
            <p:cNvPr id="13" name="Freeform 12"/>
            <p:cNvSpPr>
              <a:spLocks/>
            </p:cNvSpPr>
            <p:nvPr/>
          </p:nvSpPr>
          <p:spPr bwMode="auto">
            <a:xfrm>
              <a:off x="3616180" y="1621570"/>
              <a:ext cx="2099554" cy="1984828"/>
            </a:xfrm>
            <a:custGeom>
              <a:avLst/>
              <a:gdLst>
                <a:gd name="T0" fmla="*/ 1178 w 2434"/>
                <a:gd name="T1" fmla="*/ 0 h 2301"/>
                <a:gd name="T2" fmla="*/ 1227 w 2434"/>
                <a:gd name="T3" fmla="*/ 4 h 2301"/>
                <a:gd name="T4" fmla="*/ 1276 w 2434"/>
                <a:gd name="T5" fmla="*/ 19 h 2301"/>
                <a:gd name="T6" fmla="*/ 1329 w 2434"/>
                <a:gd name="T7" fmla="*/ 44 h 2301"/>
                <a:gd name="T8" fmla="*/ 1382 w 2434"/>
                <a:gd name="T9" fmla="*/ 81 h 2301"/>
                <a:gd name="T10" fmla="*/ 1452 w 2434"/>
                <a:gd name="T11" fmla="*/ 140 h 2301"/>
                <a:gd name="T12" fmla="*/ 1517 w 2434"/>
                <a:gd name="T13" fmla="*/ 193 h 2301"/>
                <a:gd name="T14" fmla="*/ 1575 w 2434"/>
                <a:gd name="T15" fmla="*/ 242 h 2301"/>
                <a:gd name="T16" fmla="*/ 1628 w 2434"/>
                <a:gd name="T17" fmla="*/ 286 h 2301"/>
                <a:gd name="T18" fmla="*/ 1673 w 2434"/>
                <a:gd name="T19" fmla="*/ 323 h 2301"/>
                <a:gd name="T20" fmla="*/ 1713 w 2434"/>
                <a:gd name="T21" fmla="*/ 357 h 2301"/>
                <a:gd name="T22" fmla="*/ 1747 w 2434"/>
                <a:gd name="T23" fmla="*/ 384 h 2301"/>
                <a:gd name="T24" fmla="*/ 1772 w 2434"/>
                <a:gd name="T25" fmla="*/ 406 h 2301"/>
                <a:gd name="T26" fmla="*/ 1791 w 2434"/>
                <a:gd name="T27" fmla="*/ 422 h 2301"/>
                <a:gd name="T28" fmla="*/ 1804 w 2434"/>
                <a:gd name="T29" fmla="*/ 431 h 2301"/>
                <a:gd name="T30" fmla="*/ 1808 w 2434"/>
                <a:gd name="T31" fmla="*/ 435 h 2301"/>
                <a:gd name="T32" fmla="*/ 2434 w 2434"/>
                <a:gd name="T33" fmla="*/ 1774 h 2301"/>
                <a:gd name="T34" fmla="*/ 2004 w 2434"/>
                <a:gd name="T35" fmla="*/ 2301 h 2301"/>
                <a:gd name="T36" fmla="*/ 558 w 2434"/>
                <a:gd name="T37" fmla="*/ 1925 h 2301"/>
                <a:gd name="T38" fmla="*/ 117 w 2434"/>
                <a:gd name="T39" fmla="*/ 1559 h 2301"/>
                <a:gd name="T40" fmla="*/ 113 w 2434"/>
                <a:gd name="T41" fmla="*/ 1557 h 2301"/>
                <a:gd name="T42" fmla="*/ 106 w 2434"/>
                <a:gd name="T43" fmla="*/ 1549 h 2301"/>
                <a:gd name="T44" fmla="*/ 93 w 2434"/>
                <a:gd name="T45" fmla="*/ 1536 h 2301"/>
                <a:gd name="T46" fmla="*/ 78 w 2434"/>
                <a:gd name="T47" fmla="*/ 1519 h 2301"/>
                <a:gd name="T48" fmla="*/ 62 w 2434"/>
                <a:gd name="T49" fmla="*/ 1498 h 2301"/>
                <a:gd name="T50" fmla="*/ 45 w 2434"/>
                <a:gd name="T51" fmla="*/ 1474 h 2301"/>
                <a:gd name="T52" fmla="*/ 28 w 2434"/>
                <a:gd name="T53" fmla="*/ 1446 h 2301"/>
                <a:gd name="T54" fmla="*/ 15 w 2434"/>
                <a:gd name="T55" fmla="*/ 1412 h 2301"/>
                <a:gd name="T56" fmla="*/ 6 w 2434"/>
                <a:gd name="T57" fmla="*/ 1376 h 2301"/>
                <a:gd name="T58" fmla="*/ 0 w 2434"/>
                <a:gd name="T59" fmla="*/ 1338 h 2301"/>
                <a:gd name="T60" fmla="*/ 2 w 2434"/>
                <a:gd name="T61" fmla="*/ 1294 h 2301"/>
                <a:gd name="T62" fmla="*/ 9 w 2434"/>
                <a:gd name="T63" fmla="*/ 1249 h 2301"/>
                <a:gd name="T64" fmla="*/ 27 w 2434"/>
                <a:gd name="T65" fmla="*/ 1202 h 2301"/>
                <a:gd name="T66" fmla="*/ 55 w 2434"/>
                <a:gd name="T67" fmla="*/ 1153 h 2301"/>
                <a:gd name="T68" fmla="*/ 93 w 2434"/>
                <a:gd name="T69" fmla="*/ 1102 h 2301"/>
                <a:gd name="T70" fmla="*/ 877 w 2434"/>
                <a:gd name="T71" fmla="*/ 155 h 2301"/>
                <a:gd name="T72" fmla="*/ 881 w 2434"/>
                <a:gd name="T73" fmla="*/ 151 h 2301"/>
                <a:gd name="T74" fmla="*/ 891 w 2434"/>
                <a:gd name="T75" fmla="*/ 142 h 2301"/>
                <a:gd name="T76" fmla="*/ 904 w 2434"/>
                <a:gd name="T77" fmla="*/ 127 h 2301"/>
                <a:gd name="T78" fmla="*/ 925 w 2434"/>
                <a:gd name="T79" fmla="*/ 108 h 2301"/>
                <a:gd name="T80" fmla="*/ 949 w 2434"/>
                <a:gd name="T81" fmla="*/ 87 h 2301"/>
                <a:gd name="T82" fmla="*/ 978 w 2434"/>
                <a:gd name="T83" fmla="*/ 66 h 2301"/>
                <a:gd name="T84" fmla="*/ 1012 w 2434"/>
                <a:gd name="T85" fmla="*/ 46 h 2301"/>
                <a:gd name="T86" fmla="*/ 1049 w 2434"/>
                <a:gd name="T87" fmla="*/ 27 h 2301"/>
                <a:gd name="T88" fmla="*/ 1089 w 2434"/>
                <a:gd name="T89" fmla="*/ 12 h 2301"/>
                <a:gd name="T90" fmla="*/ 1133 w 2434"/>
                <a:gd name="T91" fmla="*/ 2 h 2301"/>
                <a:gd name="T92" fmla="*/ 1178 w 2434"/>
                <a:gd name="T93" fmla="*/ 0 h 2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34" h="2301">
                  <a:moveTo>
                    <a:pt x="1178" y="0"/>
                  </a:moveTo>
                  <a:lnTo>
                    <a:pt x="1227" y="4"/>
                  </a:lnTo>
                  <a:lnTo>
                    <a:pt x="1276" y="19"/>
                  </a:lnTo>
                  <a:lnTo>
                    <a:pt x="1329" y="44"/>
                  </a:lnTo>
                  <a:lnTo>
                    <a:pt x="1382" y="81"/>
                  </a:lnTo>
                  <a:lnTo>
                    <a:pt x="1452" y="140"/>
                  </a:lnTo>
                  <a:lnTo>
                    <a:pt x="1517" y="193"/>
                  </a:lnTo>
                  <a:lnTo>
                    <a:pt x="1575" y="242"/>
                  </a:lnTo>
                  <a:lnTo>
                    <a:pt x="1628" y="286"/>
                  </a:lnTo>
                  <a:lnTo>
                    <a:pt x="1673" y="323"/>
                  </a:lnTo>
                  <a:lnTo>
                    <a:pt x="1713" y="357"/>
                  </a:lnTo>
                  <a:lnTo>
                    <a:pt x="1747" y="384"/>
                  </a:lnTo>
                  <a:lnTo>
                    <a:pt x="1772" y="406"/>
                  </a:lnTo>
                  <a:lnTo>
                    <a:pt x="1791" y="422"/>
                  </a:lnTo>
                  <a:lnTo>
                    <a:pt x="1804" y="431"/>
                  </a:lnTo>
                  <a:lnTo>
                    <a:pt x="1808" y="435"/>
                  </a:lnTo>
                  <a:lnTo>
                    <a:pt x="2434" y="1774"/>
                  </a:lnTo>
                  <a:lnTo>
                    <a:pt x="2004" y="2301"/>
                  </a:lnTo>
                  <a:lnTo>
                    <a:pt x="558" y="1925"/>
                  </a:lnTo>
                  <a:lnTo>
                    <a:pt x="117" y="1559"/>
                  </a:lnTo>
                  <a:lnTo>
                    <a:pt x="113" y="1557"/>
                  </a:lnTo>
                  <a:lnTo>
                    <a:pt x="106" y="1549"/>
                  </a:lnTo>
                  <a:lnTo>
                    <a:pt x="93" y="1536"/>
                  </a:lnTo>
                  <a:lnTo>
                    <a:pt x="78" y="1519"/>
                  </a:lnTo>
                  <a:lnTo>
                    <a:pt x="62" y="1498"/>
                  </a:lnTo>
                  <a:lnTo>
                    <a:pt x="45" y="1474"/>
                  </a:lnTo>
                  <a:lnTo>
                    <a:pt x="28" y="1446"/>
                  </a:lnTo>
                  <a:lnTo>
                    <a:pt x="15" y="1412"/>
                  </a:lnTo>
                  <a:lnTo>
                    <a:pt x="6" y="1376"/>
                  </a:lnTo>
                  <a:lnTo>
                    <a:pt x="0" y="1338"/>
                  </a:lnTo>
                  <a:lnTo>
                    <a:pt x="2" y="1294"/>
                  </a:lnTo>
                  <a:lnTo>
                    <a:pt x="9" y="1249"/>
                  </a:lnTo>
                  <a:lnTo>
                    <a:pt x="27" y="1202"/>
                  </a:lnTo>
                  <a:lnTo>
                    <a:pt x="55" y="1153"/>
                  </a:lnTo>
                  <a:lnTo>
                    <a:pt x="93" y="1102"/>
                  </a:lnTo>
                  <a:lnTo>
                    <a:pt x="877" y="155"/>
                  </a:lnTo>
                  <a:lnTo>
                    <a:pt x="881" y="151"/>
                  </a:lnTo>
                  <a:lnTo>
                    <a:pt x="891" y="142"/>
                  </a:lnTo>
                  <a:lnTo>
                    <a:pt x="904" y="127"/>
                  </a:lnTo>
                  <a:lnTo>
                    <a:pt x="925" y="108"/>
                  </a:lnTo>
                  <a:lnTo>
                    <a:pt x="949" y="87"/>
                  </a:lnTo>
                  <a:lnTo>
                    <a:pt x="978" y="66"/>
                  </a:lnTo>
                  <a:lnTo>
                    <a:pt x="1012" y="46"/>
                  </a:lnTo>
                  <a:lnTo>
                    <a:pt x="1049" y="27"/>
                  </a:lnTo>
                  <a:lnTo>
                    <a:pt x="1089" y="12"/>
                  </a:lnTo>
                  <a:lnTo>
                    <a:pt x="1133" y="2"/>
                  </a:lnTo>
                  <a:lnTo>
                    <a:pt x="1178" y="0"/>
                  </a:lnTo>
                  <a:close/>
                </a:path>
              </a:pathLst>
            </a:custGeom>
            <a:gradFill flip="none" rotWithShape="1">
              <a:gsLst>
                <a:gs pos="0">
                  <a:schemeClr val="bg1"/>
                </a:gs>
                <a:gs pos="93000">
                  <a:schemeClr val="bg1">
                    <a:lumMod val="85000"/>
                  </a:schemeClr>
                </a:gs>
              </a:gsLst>
              <a:lin ang="12000000" scaled="0"/>
              <a:tileRect/>
            </a:gradFill>
            <a:ln w="19050">
              <a:solidFill>
                <a:schemeClr val="bg1"/>
              </a:solidFill>
              <a:prstDash val="solid"/>
              <a:round/>
              <a:headEnd/>
              <a:tailEnd/>
            </a:ln>
            <a:effectLst/>
          </p:spPr>
          <p:txBody>
            <a:bodyPr vert="horz" wrap="square" lIns="68598" tIns="34299" rIns="68598" bIns="34299" numCol="1" anchor="t" anchorCtr="0" compatLnSpc="1">
              <a:prstTxWarp prst="textNoShape">
                <a:avLst/>
              </a:prstTxWarp>
            </a:bodyPr>
            <a:lstStyle/>
            <a:p>
              <a:endParaRPr lang="en-IN" sz="1800"/>
            </a:p>
          </p:txBody>
        </p:sp>
      </p:grpSp>
      <p:sp>
        <p:nvSpPr>
          <p:cNvPr id="14" name="Freeform 13"/>
          <p:cNvSpPr>
            <a:spLocks/>
          </p:cNvSpPr>
          <p:nvPr/>
        </p:nvSpPr>
        <p:spPr bwMode="auto">
          <a:xfrm>
            <a:off x="5012487" y="2674249"/>
            <a:ext cx="700662" cy="729348"/>
          </a:xfrm>
          <a:custGeom>
            <a:avLst/>
            <a:gdLst>
              <a:gd name="T0" fmla="*/ 344 w 866"/>
              <a:gd name="T1" fmla="*/ 0 h 912"/>
              <a:gd name="T2" fmla="*/ 371 w 866"/>
              <a:gd name="T3" fmla="*/ 5 h 912"/>
              <a:gd name="T4" fmla="*/ 395 w 866"/>
              <a:gd name="T5" fmla="*/ 18 h 912"/>
              <a:gd name="T6" fmla="*/ 416 w 866"/>
              <a:gd name="T7" fmla="*/ 37 h 912"/>
              <a:gd name="T8" fmla="*/ 842 w 866"/>
              <a:gd name="T9" fmla="*/ 547 h 912"/>
              <a:gd name="T10" fmla="*/ 857 w 866"/>
              <a:gd name="T11" fmla="*/ 572 h 912"/>
              <a:gd name="T12" fmla="*/ 864 w 866"/>
              <a:gd name="T13" fmla="*/ 598 h 912"/>
              <a:gd name="T14" fmla="*/ 866 w 866"/>
              <a:gd name="T15" fmla="*/ 625 h 912"/>
              <a:gd name="T16" fmla="*/ 861 w 866"/>
              <a:gd name="T17" fmla="*/ 651 h 912"/>
              <a:gd name="T18" fmla="*/ 847 w 866"/>
              <a:gd name="T19" fmla="*/ 676 h 912"/>
              <a:gd name="T20" fmla="*/ 828 w 866"/>
              <a:gd name="T21" fmla="*/ 697 h 912"/>
              <a:gd name="T22" fmla="*/ 600 w 866"/>
              <a:gd name="T23" fmla="*/ 887 h 912"/>
              <a:gd name="T24" fmla="*/ 577 w 866"/>
              <a:gd name="T25" fmla="*/ 903 h 912"/>
              <a:gd name="T26" fmla="*/ 550 w 866"/>
              <a:gd name="T27" fmla="*/ 910 h 912"/>
              <a:gd name="T28" fmla="*/ 522 w 866"/>
              <a:gd name="T29" fmla="*/ 912 h 912"/>
              <a:gd name="T30" fmla="*/ 496 w 866"/>
              <a:gd name="T31" fmla="*/ 906 h 912"/>
              <a:gd name="T32" fmla="*/ 471 w 866"/>
              <a:gd name="T33" fmla="*/ 893 h 912"/>
              <a:gd name="T34" fmla="*/ 450 w 866"/>
              <a:gd name="T35" fmla="*/ 874 h 912"/>
              <a:gd name="T36" fmla="*/ 25 w 866"/>
              <a:gd name="T37" fmla="*/ 364 h 912"/>
              <a:gd name="T38" fmla="*/ 10 w 866"/>
              <a:gd name="T39" fmla="*/ 340 h 912"/>
              <a:gd name="T40" fmla="*/ 2 w 866"/>
              <a:gd name="T41" fmla="*/ 313 h 912"/>
              <a:gd name="T42" fmla="*/ 0 w 866"/>
              <a:gd name="T43" fmla="*/ 287 h 912"/>
              <a:gd name="T44" fmla="*/ 6 w 866"/>
              <a:gd name="T45" fmla="*/ 260 h 912"/>
              <a:gd name="T46" fmla="*/ 19 w 866"/>
              <a:gd name="T47" fmla="*/ 236 h 912"/>
              <a:gd name="T48" fmla="*/ 38 w 866"/>
              <a:gd name="T49" fmla="*/ 215 h 912"/>
              <a:gd name="T50" fmla="*/ 267 w 866"/>
              <a:gd name="T51" fmla="*/ 24 h 912"/>
              <a:gd name="T52" fmla="*/ 291 w 866"/>
              <a:gd name="T53" fmla="*/ 9 h 912"/>
              <a:gd name="T54" fmla="*/ 318 w 866"/>
              <a:gd name="T55" fmla="*/ 1 h 912"/>
              <a:gd name="T56" fmla="*/ 344 w 866"/>
              <a:gd name="T57"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6" h="912">
                <a:moveTo>
                  <a:pt x="344" y="0"/>
                </a:moveTo>
                <a:lnTo>
                  <a:pt x="371" y="5"/>
                </a:lnTo>
                <a:lnTo>
                  <a:pt x="395" y="18"/>
                </a:lnTo>
                <a:lnTo>
                  <a:pt x="416" y="37"/>
                </a:lnTo>
                <a:lnTo>
                  <a:pt x="842" y="547"/>
                </a:lnTo>
                <a:lnTo>
                  <a:pt x="857" y="572"/>
                </a:lnTo>
                <a:lnTo>
                  <a:pt x="864" y="598"/>
                </a:lnTo>
                <a:lnTo>
                  <a:pt x="866" y="625"/>
                </a:lnTo>
                <a:lnTo>
                  <a:pt x="861" y="651"/>
                </a:lnTo>
                <a:lnTo>
                  <a:pt x="847" y="676"/>
                </a:lnTo>
                <a:lnTo>
                  <a:pt x="828" y="697"/>
                </a:lnTo>
                <a:lnTo>
                  <a:pt x="600" y="887"/>
                </a:lnTo>
                <a:lnTo>
                  <a:pt x="577" y="903"/>
                </a:lnTo>
                <a:lnTo>
                  <a:pt x="550" y="910"/>
                </a:lnTo>
                <a:lnTo>
                  <a:pt x="522" y="912"/>
                </a:lnTo>
                <a:lnTo>
                  <a:pt x="496" y="906"/>
                </a:lnTo>
                <a:lnTo>
                  <a:pt x="471" y="893"/>
                </a:lnTo>
                <a:lnTo>
                  <a:pt x="450" y="874"/>
                </a:lnTo>
                <a:lnTo>
                  <a:pt x="25" y="364"/>
                </a:lnTo>
                <a:lnTo>
                  <a:pt x="10" y="340"/>
                </a:lnTo>
                <a:lnTo>
                  <a:pt x="2" y="313"/>
                </a:lnTo>
                <a:lnTo>
                  <a:pt x="0" y="287"/>
                </a:lnTo>
                <a:lnTo>
                  <a:pt x="6" y="260"/>
                </a:lnTo>
                <a:lnTo>
                  <a:pt x="19" y="236"/>
                </a:lnTo>
                <a:lnTo>
                  <a:pt x="38" y="215"/>
                </a:lnTo>
                <a:lnTo>
                  <a:pt x="267" y="24"/>
                </a:lnTo>
                <a:lnTo>
                  <a:pt x="291" y="9"/>
                </a:lnTo>
                <a:lnTo>
                  <a:pt x="318" y="1"/>
                </a:lnTo>
                <a:lnTo>
                  <a:pt x="344"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15" name="Freeform 14"/>
          <p:cNvSpPr>
            <a:spLocks/>
          </p:cNvSpPr>
          <p:nvPr/>
        </p:nvSpPr>
        <p:spPr bwMode="auto">
          <a:xfrm>
            <a:off x="5346057" y="3394995"/>
            <a:ext cx="442638" cy="730686"/>
          </a:xfrm>
          <a:custGeom>
            <a:avLst/>
            <a:gdLst>
              <a:gd name="T0" fmla="*/ 240 w 643"/>
              <a:gd name="T1" fmla="*/ 0 h 924"/>
              <a:gd name="T2" fmla="*/ 269 w 643"/>
              <a:gd name="T3" fmla="*/ 2 h 924"/>
              <a:gd name="T4" fmla="*/ 560 w 643"/>
              <a:gd name="T5" fmla="*/ 64 h 924"/>
              <a:gd name="T6" fmla="*/ 586 w 643"/>
              <a:gd name="T7" fmla="*/ 73 h 924"/>
              <a:gd name="T8" fmla="*/ 609 w 643"/>
              <a:gd name="T9" fmla="*/ 90 h 924"/>
              <a:gd name="T10" fmla="*/ 626 w 643"/>
              <a:gd name="T11" fmla="*/ 111 h 924"/>
              <a:gd name="T12" fmla="*/ 639 w 643"/>
              <a:gd name="T13" fmla="*/ 136 h 924"/>
              <a:gd name="T14" fmla="*/ 643 w 643"/>
              <a:gd name="T15" fmla="*/ 162 h 924"/>
              <a:gd name="T16" fmla="*/ 641 w 643"/>
              <a:gd name="T17" fmla="*/ 191 h 924"/>
              <a:gd name="T18" fmla="*/ 499 w 643"/>
              <a:gd name="T19" fmla="*/ 839 h 924"/>
              <a:gd name="T20" fmla="*/ 490 w 643"/>
              <a:gd name="T21" fmla="*/ 867 h 924"/>
              <a:gd name="T22" fmla="*/ 475 w 643"/>
              <a:gd name="T23" fmla="*/ 888 h 924"/>
              <a:gd name="T24" fmla="*/ 454 w 643"/>
              <a:gd name="T25" fmla="*/ 907 h 924"/>
              <a:gd name="T26" fmla="*/ 429 w 643"/>
              <a:gd name="T27" fmla="*/ 918 h 924"/>
              <a:gd name="T28" fmla="*/ 403 w 643"/>
              <a:gd name="T29" fmla="*/ 924 h 924"/>
              <a:gd name="T30" fmla="*/ 375 w 643"/>
              <a:gd name="T31" fmla="*/ 920 h 924"/>
              <a:gd name="T32" fmla="*/ 83 w 643"/>
              <a:gd name="T33" fmla="*/ 857 h 924"/>
              <a:gd name="T34" fmla="*/ 57 w 643"/>
              <a:gd name="T35" fmla="*/ 848 h 924"/>
              <a:gd name="T36" fmla="*/ 34 w 643"/>
              <a:gd name="T37" fmla="*/ 831 h 924"/>
              <a:gd name="T38" fmla="*/ 15 w 643"/>
              <a:gd name="T39" fmla="*/ 810 h 924"/>
              <a:gd name="T40" fmla="*/ 4 w 643"/>
              <a:gd name="T41" fmla="*/ 786 h 924"/>
              <a:gd name="T42" fmla="*/ 0 w 643"/>
              <a:gd name="T43" fmla="*/ 759 h 924"/>
              <a:gd name="T44" fmla="*/ 2 w 643"/>
              <a:gd name="T45" fmla="*/ 731 h 924"/>
              <a:gd name="T46" fmla="*/ 142 w 643"/>
              <a:gd name="T47" fmla="*/ 83 h 924"/>
              <a:gd name="T48" fmla="*/ 153 w 643"/>
              <a:gd name="T49" fmla="*/ 56 h 924"/>
              <a:gd name="T50" fmla="*/ 168 w 643"/>
              <a:gd name="T51" fmla="*/ 34 h 924"/>
              <a:gd name="T52" fmla="*/ 189 w 643"/>
              <a:gd name="T53" fmla="*/ 15 h 924"/>
              <a:gd name="T54" fmla="*/ 214 w 643"/>
              <a:gd name="T55" fmla="*/ 4 h 924"/>
              <a:gd name="T56" fmla="*/ 240 w 643"/>
              <a:gd name="T57"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3" h="924">
                <a:moveTo>
                  <a:pt x="240" y="0"/>
                </a:moveTo>
                <a:lnTo>
                  <a:pt x="269" y="2"/>
                </a:lnTo>
                <a:lnTo>
                  <a:pt x="560" y="64"/>
                </a:lnTo>
                <a:lnTo>
                  <a:pt x="586" y="73"/>
                </a:lnTo>
                <a:lnTo>
                  <a:pt x="609" y="90"/>
                </a:lnTo>
                <a:lnTo>
                  <a:pt x="626" y="111"/>
                </a:lnTo>
                <a:lnTo>
                  <a:pt x="639" y="136"/>
                </a:lnTo>
                <a:lnTo>
                  <a:pt x="643" y="162"/>
                </a:lnTo>
                <a:lnTo>
                  <a:pt x="641" y="191"/>
                </a:lnTo>
                <a:lnTo>
                  <a:pt x="499" y="839"/>
                </a:lnTo>
                <a:lnTo>
                  <a:pt x="490" y="867"/>
                </a:lnTo>
                <a:lnTo>
                  <a:pt x="475" y="888"/>
                </a:lnTo>
                <a:lnTo>
                  <a:pt x="454" y="907"/>
                </a:lnTo>
                <a:lnTo>
                  <a:pt x="429" y="918"/>
                </a:lnTo>
                <a:lnTo>
                  <a:pt x="403" y="924"/>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16" name="Freeform 15"/>
          <p:cNvSpPr>
            <a:spLocks/>
          </p:cNvSpPr>
          <p:nvPr/>
        </p:nvSpPr>
        <p:spPr bwMode="auto">
          <a:xfrm>
            <a:off x="4757151" y="4080857"/>
            <a:ext cx="760533" cy="618187"/>
          </a:xfrm>
          <a:custGeom>
            <a:avLst/>
            <a:gdLst>
              <a:gd name="T0" fmla="*/ 709 w 940"/>
              <a:gd name="T1" fmla="*/ 0 h 773"/>
              <a:gd name="T2" fmla="*/ 736 w 940"/>
              <a:gd name="T3" fmla="*/ 6 h 773"/>
              <a:gd name="T4" fmla="*/ 760 w 940"/>
              <a:gd name="T5" fmla="*/ 17 h 773"/>
              <a:gd name="T6" fmla="*/ 781 w 940"/>
              <a:gd name="T7" fmla="*/ 36 h 773"/>
              <a:gd name="T8" fmla="*/ 798 w 940"/>
              <a:gd name="T9" fmla="*/ 58 h 773"/>
              <a:gd name="T10" fmla="*/ 930 w 940"/>
              <a:gd name="T11" fmla="*/ 325 h 773"/>
              <a:gd name="T12" fmla="*/ 938 w 940"/>
              <a:gd name="T13" fmla="*/ 351 h 773"/>
              <a:gd name="T14" fmla="*/ 940 w 940"/>
              <a:gd name="T15" fmla="*/ 380 h 773"/>
              <a:gd name="T16" fmla="*/ 934 w 940"/>
              <a:gd name="T17" fmla="*/ 406 h 773"/>
              <a:gd name="T18" fmla="*/ 923 w 940"/>
              <a:gd name="T19" fmla="*/ 431 h 773"/>
              <a:gd name="T20" fmla="*/ 906 w 940"/>
              <a:gd name="T21" fmla="*/ 451 h 773"/>
              <a:gd name="T22" fmla="*/ 881 w 940"/>
              <a:gd name="T23" fmla="*/ 468 h 773"/>
              <a:gd name="T24" fmla="*/ 286 w 940"/>
              <a:gd name="T25" fmla="*/ 763 h 773"/>
              <a:gd name="T26" fmla="*/ 259 w 940"/>
              <a:gd name="T27" fmla="*/ 771 h 773"/>
              <a:gd name="T28" fmla="*/ 233 w 940"/>
              <a:gd name="T29" fmla="*/ 773 h 773"/>
              <a:gd name="T30" fmla="*/ 204 w 940"/>
              <a:gd name="T31" fmla="*/ 769 h 773"/>
              <a:gd name="T32" fmla="*/ 182 w 940"/>
              <a:gd name="T33" fmla="*/ 756 h 773"/>
              <a:gd name="T34" fmla="*/ 159 w 940"/>
              <a:gd name="T35" fmla="*/ 739 h 773"/>
              <a:gd name="T36" fmla="*/ 144 w 940"/>
              <a:gd name="T37" fmla="*/ 714 h 773"/>
              <a:gd name="T38" fmla="*/ 11 w 940"/>
              <a:gd name="T39" fmla="*/ 448 h 773"/>
              <a:gd name="T40" fmla="*/ 2 w 940"/>
              <a:gd name="T41" fmla="*/ 421 h 773"/>
              <a:gd name="T42" fmla="*/ 0 w 940"/>
              <a:gd name="T43" fmla="*/ 393 h 773"/>
              <a:gd name="T44" fmla="*/ 6 w 940"/>
              <a:gd name="T45" fmla="*/ 366 h 773"/>
              <a:gd name="T46" fmla="*/ 19 w 940"/>
              <a:gd name="T47" fmla="*/ 342 h 773"/>
              <a:gd name="T48" fmla="*/ 36 w 940"/>
              <a:gd name="T49" fmla="*/ 321 h 773"/>
              <a:gd name="T50" fmla="*/ 59 w 940"/>
              <a:gd name="T51" fmla="*/ 306 h 773"/>
              <a:gd name="T52" fmla="*/ 654 w 940"/>
              <a:gd name="T53" fmla="*/ 11 h 773"/>
              <a:gd name="T54" fmla="*/ 681 w 940"/>
              <a:gd name="T55" fmla="*/ 2 h 773"/>
              <a:gd name="T56" fmla="*/ 709 w 940"/>
              <a:gd name="T57"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0" h="773">
                <a:moveTo>
                  <a:pt x="709" y="0"/>
                </a:moveTo>
                <a:lnTo>
                  <a:pt x="736" y="6"/>
                </a:lnTo>
                <a:lnTo>
                  <a:pt x="760" y="17"/>
                </a:lnTo>
                <a:lnTo>
                  <a:pt x="781" y="36"/>
                </a:lnTo>
                <a:lnTo>
                  <a:pt x="798" y="58"/>
                </a:lnTo>
                <a:lnTo>
                  <a:pt x="930" y="325"/>
                </a:lnTo>
                <a:lnTo>
                  <a:pt x="938" y="351"/>
                </a:lnTo>
                <a:lnTo>
                  <a:pt x="940" y="380"/>
                </a:lnTo>
                <a:lnTo>
                  <a:pt x="934" y="406"/>
                </a:lnTo>
                <a:lnTo>
                  <a:pt x="923" y="431"/>
                </a:lnTo>
                <a:lnTo>
                  <a:pt x="906" y="451"/>
                </a:lnTo>
                <a:lnTo>
                  <a:pt x="881" y="468"/>
                </a:lnTo>
                <a:lnTo>
                  <a:pt x="286" y="763"/>
                </a:lnTo>
                <a:lnTo>
                  <a:pt x="259" y="771"/>
                </a:lnTo>
                <a:lnTo>
                  <a:pt x="233" y="773"/>
                </a:lnTo>
                <a:lnTo>
                  <a:pt x="204" y="769"/>
                </a:lnTo>
                <a:lnTo>
                  <a:pt x="182" y="756"/>
                </a:lnTo>
                <a:lnTo>
                  <a:pt x="159" y="739"/>
                </a:lnTo>
                <a:lnTo>
                  <a:pt x="144" y="714"/>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17" name="Freeform 16"/>
          <p:cNvSpPr>
            <a:spLocks/>
          </p:cNvSpPr>
          <p:nvPr/>
        </p:nvSpPr>
        <p:spPr bwMode="auto">
          <a:xfrm>
            <a:off x="3886160" y="4125682"/>
            <a:ext cx="809501" cy="609774"/>
          </a:xfrm>
          <a:custGeom>
            <a:avLst/>
            <a:gdLst>
              <a:gd name="T0" fmla="*/ 227 w 940"/>
              <a:gd name="T1" fmla="*/ 0 h 769"/>
              <a:gd name="T2" fmla="*/ 256 w 940"/>
              <a:gd name="T3" fmla="*/ 2 h 769"/>
              <a:gd name="T4" fmla="*/ 282 w 940"/>
              <a:gd name="T5" fmla="*/ 9 h 769"/>
              <a:gd name="T6" fmla="*/ 880 w 940"/>
              <a:gd name="T7" fmla="*/ 300 h 769"/>
              <a:gd name="T8" fmla="*/ 904 w 940"/>
              <a:gd name="T9" fmla="*/ 315 h 769"/>
              <a:gd name="T10" fmla="*/ 921 w 940"/>
              <a:gd name="T11" fmla="*/ 336 h 769"/>
              <a:gd name="T12" fmla="*/ 934 w 940"/>
              <a:gd name="T13" fmla="*/ 361 h 769"/>
              <a:gd name="T14" fmla="*/ 940 w 940"/>
              <a:gd name="T15" fmla="*/ 387 h 769"/>
              <a:gd name="T16" fmla="*/ 938 w 940"/>
              <a:gd name="T17" fmla="*/ 415 h 769"/>
              <a:gd name="T18" fmla="*/ 929 w 940"/>
              <a:gd name="T19" fmla="*/ 442 h 769"/>
              <a:gd name="T20" fmla="*/ 798 w 940"/>
              <a:gd name="T21" fmla="*/ 708 h 769"/>
              <a:gd name="T22" fmla="*/ 783 w 940"/>
              <a:gd name="T23" fmla="*/ 733 h 769"/>
              <a:gd name="T24" fmla="*/ 762 w 940"/>
              <a:gd name="T25" fmla="*/ 752 h 769"/>
              <a:gd name="T26" fmla="*/ 738 w 940"/>
              <a:gd name="T27" fmla="*/ 763 h 769"/>
              <a:gd name="T28" fmla="*/ 711 w 940"/>
              <a:gd name="T29" fmla="*/ 769 h 769"/>
              <a:gd name="T30" fmla="*/ 685 w 940"/>
              <a:gd name="T31" fmla="*/ 767 h 769"/>
              <a:gd name="T32" fmla="*/ 657 w 940"/>
              <a:gd name="T33" fmla="*/ 757 h 769"/>
              <a:gd name="T34" fmla="*/ 59 w 940"/>
              <a:gd name="T35" fmla="*/ 468 h 769"/>
              <a:gd name="T36" fmla="*/ 36 w 940"/>
              <a:gd name="T37" fmla="*/ 453 h 769"/>
              <a:gd name="T38" fmla="*/ 17 w 940"/>
              <a:gd name="T39" fmla="*/ 432 h 769"/>
              <a:gd name="T40" fmla="*/ 6 w 940"/>
              <a:gd name="T41" fmla="*/ 408 h 769"/>
              <a:gd name="T42" fmla="*/ 0 w 940"/>
              <a:gd name="T43" fmla="*/ 381 h 769"/>
              <a:gd name="T44" fmla="*/ 2 w 940"/>
              <a:gd name="T45" fmla="*/ 353 h 769"/>
              <a:gd name="T46" fmla="*/ 10 w 940"/>
              <a:gd name="T47" fmla="*/ 327 h 769"/>
              <a:gd name="T48" fmla="*/ 140 w 940"/>
              <a:gd name="T49" fmla="*/ 58 h 769"/>
              <a:gd name="T50" fmla="*/ 155 w 940"/>
              <a:gd name="T51" fmla="*/ 36 h 769"/>
              <a:gd name="T52" fmla="*/ 176 w 940"/>
              <a:gd name="T53" fmla="*/ 17 h 769"/>
              <a:gd name="T54" fmla="*/ 201 w 940"/>
              <a:gd name="T55" fmla="*/ 5 h 769"/>
              <a:gd name="T56" fmla="*/ 227 w 940"/>
              <a:gd name="T5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0" h="769">
                <a:moveTo>
                  <a:pt x="227" y="0"/>
                </a:moveTo>
                <a:lnTo>
                  <a:pt x="256" y="2"/>
                </a:lnTo>
                <a:lnTo>
                  <a:pt x="282" y="9"/>
                </a:lnTo>
                <a:lnTo>
                  <a:pt x="880" y="300"/>
                </a:lnTo>
                <a:lnTo>
                  <a:pt x="904" y="315"/>
                </a:lnTo>
                <a:lnTo>
                  <a:pt x="921" y="336"/>
                </a:lnTo>
                <a:lnTo>
                  <a:pt x="934" y="361"/>
                </a:lnTo>
                <a:lnTo>
                  <a:pt x="940" y="387"/>
                </a:lnTo>
                <a:lnTo>
                  <a:pt x="938" y="415"/>
                </a:lnTo>
                <a:lnTo>
                  <a:pt x="929" y="442"/>
                </a:lnTo>
                <a:lnTo>
                  <a:pt x="798" y="708"/>
                </a:lnTo>
                <a:lnTo>
                  <a:pt x="783" y="733"/>
                </a:lnTo>
                <a:lnTo>
                  <a:pt x="762" y="752"/>
                </a:lnTo>
                <a:lnTo>
                  <a:pt x="738" y="763"/>
                </a:lnTo>
                <a:lnTo>
                  <a:pt x="711" y="769"/>
                </a:lnTo>
                <a:lnTo>
                  <a:pt x="685" y="767"/>
                </a:lnTo>
                <a:lnTo>
                  <a:pt x="657" y="757"/>
                </a:lnTo>
                <a:lnTo>
                  <a:pt x="59" y="468"/>
                </a:lnTo>
                <a:lnTo>
                  <a:pt x="36" y="453"/>
                </a:lnTo>
                <a:lnTo>
                  <a:pt x="17" y="432"/>
                </a:lnTo>
                <a:lnTo>
                  <a:pt x="6" y="408"/>
                </a:lnTo>
                <a:lnTo>
                  <a:pt x="0" y="381"/>
                </a:lnTo>
                <a:lnTo>
                  <a:pt x="2" y="353"/>
                </a:lnTo>
                <a:lnTo>
                  <a:pt x="10" y="327"/>
                </a:lnTo>
                <a:lnTo>
                  <a:pt x="140" y="58"/>
                </a:lnTo>
                <a:lnTo>
                  <a:pt x="155" y="36"/>
                </a:lnTo>
                <a:lnTo>
                  <a:pt x="176" y="17"/>
                </a:lnTo>
                <a:lnTo>
                  <a:pt x="201" y="5"/>
                </a:lnTo>
                <a:lnTo>
                  <a:pt x="227" y="0"/>
                </a:lnTo>
                <a:close/>
              </a:path>
            </a:pathLst>
          </a:custGeom>
          <a:solidFill>
            <a:schemeClr val="accent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18" name="Freeform 17"/>
          <p:cNvSpPr>
            <a:spLocks/>
          </p:cNvSpPr>
          <p:nvPr/>
        </p:nvSpPr>
        <p:spPr bwMode="auto">
          <a:xfrm>
            <a:off x="3580321" y="3434673"/>
            <a:ext cx="428667" cy="747448"/>
          </a:xfrm>
          <a:custGeom>
            <a:avLst/>
            <a:gdLst>
              <a:gd name="T0" fmla="*/ 403 w 641"/>
              <a:gd name="T1" fmla="*/ 0 h 923"/>
              <a:gd name="T2" fmla="*/ 431 w 641"/>
              <a:gd name="T3" fmla="*/ 5 h 923"/>
              <a:gd name="T4" fmla="*/ 456 w 641"/>
              <a:gd name="T5" fmla="*/ 17 h 923"/>
              <a:gd name="T6" fmla="*/ 477 w 641"/>
              <a:gd name="T7" fmla="*/ 34 h 923"/>
              <a:gd name="T8" fmla="*/ 492 w 641"/>
              <a:gd name="T9" fmla="*/ 56 h 923"/>
              <a:gd name="T10" fmla="*/ 501 w 641"/>
              <a:gd name="T11" fmla="*/ 83 h 923"/>
              <a:gd name="T12" fmla="*/ 639 w 641"/>
              <a:gd name="T13" fmla="*/ 733 h 923"/>
              <a:gd name="T14" fmla="*/ 641 w 641"/>
              <a:gd name="T15" fmla="*/ 761 h 923"/>
              <a:gd name="T16" fmla="*/ 635 w 641"/>
              <a:gd name="T17" fmla="*/ 787 h 923"/>
              <a:gd name="T18" fmla="*/ 624 w 641"/>
              <a:gd name="T19" fmla="*/ 812 h 923"/>
              <a:gd name="T20" fmla="*/ 607 w 641"/>
              <a:gd name="T21" fmla="*/ 833 h 923"/>
              <a:gd name="T22" fmla="*/ 584 w 641"/>
              <a:gd name="T23" fmla="*/ 850 h 923"/>
              <a:gd name="T24" fmla="*/ 558 w 641"/>
              <a:gd name="T25" fmla="*/ 859 h 923"/>
              <a:gd name="T26" fmla="*/ 267 w 641"/>
              <a:gd name="T27" fmla="*/ 922 h 923"/>
              <a:gd name="T28" fmla="*/ 238 w 641"/>
              <a:gd name="T29" fmla="*/ 923 h 923"/>
              <a:gd name="T30" fmla="*/ 210 w 641"/>
              <a:gd name="T31" fmla="*/ 918 h 923"/>
              <a:gd name="T32" fmla="*/ 185 w 641"/>
              <a:gd name="T33" fmla="*/ 906 h 923"/>
              <a:gd name="T34" fmla="*/ 165 w 641"/>
              <a:gd name="T35" fmla="*/ 888 h 923"/>
              <a:gd name="T36" fmla="*/ 149 w 641"/>
              <a:gd name="T37" fmla="*/ 865 h 923"/>
              <a:gd name="T38" fmla="*/ 140 w 641"/>
              <a:gd name="T39" fmla="*/ 838 h 923"/>
              <a:gd name="T40" fmla="*/ 2 w 641"/>
              <a:gd name="T41" fmla="*/ 189 h 923"/>
              <a:gd name="T42" fmla="*/ 0 w 641"/>
              <a:gd name="T43" fmla="*/ 160 h 923"/>
              <a:gd name="T44" fmla="*/ 6 w 641"/>
              <a:gd name="T45" fmla="*/ 134 h 923"/>
              <a:gd name="T46" fmla="*/ 17 w 641"/>
              <a:gd name="T47" fmla="*/ 109 h 923"/>
              <a:gd name="T48" fmla="*/ 34 w 641"/>
              <a:gd name="T49" fmla="*/ 88 h 923"/>
              <a:gd name="T50" fmla="*/ 57 w 641"/>
              <a:gd name="T51" fmla="*/ 73 h 923"/>
              <a:gd name="T52" fmla="*/ 85 w 641"/>
              <a:gd name="T53" fmla="*/ 64 h 923"/>
              <a:gd name="T54" fmla="*/ 374 w 641"/>
              <a:gd name="T55" fmla="*/ 2 h 923"/>
              <a:gd name="T56" fmla="*/ 403 w 641"/>
              <a:gd name="T57" fmla="*/ 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1" h="923">
                <a:moveTo>
                  <a:pt x="403" y="0"/>
                </a:moveTo>
                <a:lnTo>
                  <a:pt x="431" y="5"/>
                </a:lnTo>
                <a:lnTo>
                  <a:pt x="456" y="17"/>
                </a:lnTo>
                <a:lnTo>
                  <a:pt x="477" y="34"/>
                </a:lnTo>
                <a:lnTo>
                  <a:pt x="492" y="56"/>
                </a:lnTo>
                <a:lnTo>
                  <a:pt x="501" y="83"/>
                </a:lnTo>
                <a:lnTo>
                  <a:pt x="639" y="733"/>
                </a:lnTo>
                <a:lnTo>
                  <a:pt x="641" y="761"/>
                </a:lnTo>
                <a:lnTo>
                  <a:pt x="635" y="787"/>
                </a:lnTo>
                <a:lnTo>
                  <a:pt x="624" y="812"/>
                </a:lnTo>
                <a:lnTo>
                  <a:pt x="607" y="833"/>
                </a:lnTo>
                <a:lnTo>
                  <a:pt x="584" y="850"/>
                </a:lnTo>
                <a:lnTo>
                  <a:pt x="558" y="859"/>
                </a:lnTo>
                <a:lnTo>
                  <a:pt x="267" y="922"/>
                </a:lnTo>
                <a:lnTo>
                  <a:pt x="238" y="923"/>
                </a:lnTo>
                <a:lnTo>
                  <a:pt x="210" y="918"/>
                </a:lnTo>
                <a:lnTo>
                  <a:pt x="185" y="906"/>
                </a:lnTo>
                <a:lnTo>
                  <a:pt x="165" y="888"/>
                </a:lnTo>
                <a:lnTo>
                  <a:pt x="149" y="865"/>
                </a:lnTo>
                <a:lnTo>
                  <a:pt x="140" y="838"/>
                </a:lnTo>
                <a:lnTo>
                  <a:pt x="2" y="189"/>
                </a:lnTo>
                <a:lnTo>
                  <a:pt x="0" y="160"/>
                </a:lnTo>
                <a:lnTo>
                  <a:pt x="6" y="134"/>
                </a:lnTo>
                <a:lnTo>
                  <a:pt x="17" y="109"/>
                </a:lnTo>
                <a:lnTo>
                  <a:pt x="34" y="88"/>
                </a:lnTo>
                <a:lnTo>
                  <a:pt x="57" y="73"/>
                </a:lnTo>
                <a:lnTo>
                  <a:pt x="85" y="64"/>
                </a:lnTo>
                <a:lnTo>
                  <a:pt x="374" y="2"/>
                </a:lnTo>
                <a:lnTo>
                  <a:pt x="403" y="0"/>
                </a:lnTo>
                <a:close/>
              </a:path>
            </a:pathLst>
          </a:custGeom>
          <a:solidFill>
            <a:schemeClr val="accent5"/>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19" name="Freeform 18"/>
          <p:cNvSpPr>
            <a:spLocks/>
          </p:cNvSpPr>
          <p:nvPr/>
        </p:nvSpPr>
        <p:spPr bwMode="auto">
          <a:xfrm>
            <a:off x="3642281" y="2641895"/>
            <a:ext cx="674914" cy="750337"/>
          </a:xfrm>
          <a:custGeom>
            <a:avLst/>
            <a:gdLst>
              <a:gd name="T0" fmla="*/ 520 w 866"/>
              <a:gd name="T1" fmla="*/ 0 h 913"/>
              <a:gd name="T2" fmla="*/ 548 w 866"/>
              <a:gd name="T3" fmla="*/ 0 h 913"/>
              <a:gd name="T4" fmla="*/ 575 w 866"/>
              <a:gd name="T5" fmla="*/ 10 h 913"/>
              <a:gd name="T6" fmla="*/ 599 w 866"/>
              <a:gd name="T7" fmla="*/ 25 h 913"/>
              <a:gd name="T8" fmla="*/ 828 w 866"/>
              <a:gd name="T9" fmla="*/ 214 h 913"/>
              <a:gd name="T10" fmla="*/ 847 w 866"/>
              <a:gd name="T11" fmla="*/ 235 h 913"/>
              <a:gd name="T12" fmla="*/ 860 w 866"/>
              <a:gd name="T13" fmla="*/ 259 h 913"/>
              <a:gd name="T14" fmla="*/ 866 w 866"/>
              <a:gd name="T15" fmla="*/ 286 h 913"/>
              <a:gd name="T16" fmla="*/ 864 w 866"/>
              <a:gd name="T17" fmla="*/ 314 h 913"/>
              <a:gd name="T18" fmla="*/ 856 w 866"/>
              <a:gd name="T19" fmla="*/ 340 h 913"/>
              <a:gd name="T20" fmla="*/ 841 w 866"/>
              <a:gd name="T21" fmla="*/ 363 h 913"/>
              <a:gd name="T22" fmla="*/ 416 w 866"/>
              <a:gd name="T23" fmla="*/ 875 h 913"/>
              <a:gd name="T24" fmla="*/ 395 w 866"/>
              <a:gd name="T25" fmla="*/ 894 h 913"/>
              <a:gd name="T26" fmla="*/ 371 w 866"/>
              <a:gd name="T27" fmla="*/ 907 h 913"/>
              <a:gd name="T28" fmla="*/ 344 w 866"/>
              <a:gd name="T29" fmla="*/ 913 h 913"/>
              <a:gd name="T30" fmla="*/ 318 w 866"/>
              <a:gd name="T31" fmla="*/ 911 h 913"/>
              <a:gd name="T32" fmla="*/ 291 w 866"/>
              <a:gd name="T33" fmla="*/ 903 h 913"/>
              <a:gd name="T34" fmla="*/ 267 w 866"/>
              <a:gd name="T35" fmla="*/ 888 h 913"/>
              <a:gd name="T36" fmla="*/ 38 w 866"/>
              <a:gd name="T37" fmla="*/ 697 h 913"/>
              <a:gd name="T38" fmla="*/ 19 w 866"/>
              <a:gd name="T39" fmla="*/ 677 h 913"/>
              <a:gd name="T40" fmla="*/ 6 w 866"/>
              <a:gd name="T41" fmla="*/ 652 h 913"/>
              <a:gd name="T42" fmla="*/ 0 w 866"/>
              <a:gd name="T43" fmla="*/ 626 h 913"/>
              <a:gd name="T44" fmla="*/ 2 w 866"/>
              <a:gd name="T45" fmla="*/ 599 h 913"/>
              <a:gd name="T46" fmla="*/ 9 w 866"/>
              <a:gd name="T47" fmla="*/ 573 h 913"/>
              <a:gd name="T48" fmla="*/ 24 w 866"/>
              <a:gd name="T49" fmla="*/ 548 h 913"/>
              <a:gd name="T50" fmla="*/ 448 w 866"/>
              <a:gd name="T51" fmla="*/ 38 h 913"/>
              <a:gd name="T52" fmla="*/ 469 w 866"/>
              <a:gd name="T53" fmla="*/ 19 h 913"/>
              <a:gd name="T54" fmla="*/ 493 w 866"/>
              <a:gd name="T55" fmla="*/ 6 h 913"/>
              <a:gd name="T56" fmla="*/ 520 w 866"/>
              <a:gd name="T57"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6" h="913">
                <a:moveTo>
                  <a:pt x="520" y="0"/>
                </a:moveTo>
                <a:lnTo>
                  <a:pt x="548" y="0"/>
                </a:lnTo>
                <a:lnTo>
                  <a:pt x="575" y="10"/>
                </a:lnTo>
                <a:lnTo>
                  <a:pt x="599" y="25"/>
                </a:lnTo>
                <a:lnTo>
                  <a:pt x="828" y="214"/>
                </a:lnTo>
                <a:lnTo>
                  <a:pt x="847" y="235"/>
                </a:lnTo>
                <a:lnTo>
                  <a:pt x="860" y="259"/>
                </a:lnTo>
                <a:lnTo>
                  <a:pt x="866" y="286"/>
                </a:lnTo>
                <a:lnTo>
                  <a:pt x="864" y="314"/>
                </a:lnTo>
                <a:lnTo>
                  <a:pt x="856" y="340"/>
                </a:lnTo>
                <a:lnTo>
                  <a:pt x="841" y="363"/>
                </a:lnTo>
                <a:lnTo>
                  <a:pt x="416" y="875"/>
                </a:lnTo>
                <a:lnTo>
                  <a:pt x="395" y="894"/>
                </a:lnTo>
                <a:lnTo>
                  <a:pt x="371" y="907"/>
                </a:lnTo>
                <a:lnTo>
                  <a:pt x="344" y="913"/>
                </a:lnTo>
                <a:lnTo>
                  <a:pt x="318" y="911"/>
                </a:lnTo>
                <a:lnTo>
                  <a:pt x="291" y="903"/>
                </a:lnTo>
                <a:lnTo>
                  <a:pt x="267" y="888"/>
                </a:lnTo>
                <a:lnTo>
                  <a:pt x="38" y="697"/>
                </a:lnTo>
                <a:lnTo>
                  <a:pt x="19" y="677"/>
                </a:lnTo>
                <a:lnTo>
                  <a:pt x="6" y="652"/>
                </a:lnTo>
                <a:lnTo>
                  <a:pt x="0" y="626"/>
                </a:lnTo>
                <a:lnTo>
                  <a:pt x="2" y="599"/>
                </a:lnTo>
                <a:lnTo>
                  <a:pt x="9" y="573"/>
                </a:lnTo>
                <a:lnTo>
                  <a:pt x="24" y="548"/>
                </a:lnTo>
                <a:lnTo>
                  <a:pt x="448" y="38"/>
                </a:lnTo>
                <a:lnTo>
                  <a:pt x="469" y="19"/>
                </a:lnTo>
                <a:lnTo>
                  <a:pt x="493" y="6"/>
                </a:lnTo>
                <a:lnTo>
                  <a:pt x="520" y="0"/>
                </a:lnTo>
                <a:close/>
              </a:path>
            </a:pathLst>
          </a:custGeom>
          <a:solidFill>
            <a:schemeClr val="accent6"/>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0" name="Freeform 19"/>
          <p:cNvSpPr>
            <a:spLocks/>
          </p:cNvSpPr>
          <p:nvPr/>
        </p:nvSpPr>
        <p:spPr bwMode="auto">
          <a:xfrm>
            <a:off x="4355166" y="2533688"/>
            <a:ext cx="710371" cy="407860"/>
          </a:xfrm>
          <a:custGeom>
            <a:avLst/>
            <a:gdLst>
              <a:gd name="T0" fmla="*/ 106 w 878"/>
              <a:gd name="T1" fmla="*/ 0 h 510"/>
              <a:gd name="T2" fmla="*/ 772 w 878"/>
              <a:gd name="T3" fmla="*/ 0 h 510"/>
              <a:gd name="T4" fmla="*/ 804 w 878"/>
              <a:gd name="T5" fmla="*/ 6 h 510"/>
              <a:gd name="T6" fmla="*/ 834 w 878"/>
              <a:gd name="T7" fmla="*/ 21 h 510"/>
              <a:gd name="T8" fmla="*/ 857 w 878"/>
              <a:gd name="T9" fmla="*/ 44 h 510"/>
              <a:gd name="T10" fmla="*/ 872 w 878"/>
              <a:gd name="T11" fmla="*/ 74 h 510"/>
              <a:gd name="T12" fmla="*/ 878 w 878"/>
              <a:gd name="T13" fmla="*/ 106 h 510"/>
              <a:gd name="T14" fmla="*/ 878 w 878"/>
              <a:gd name="T15" fmla="*/ 404 h 510"/>
              <a:gd name="T16" fmla="*/ 872 w 878"/>
              <a:gd name="T17" fmla="*/ 437 h 510"/>
              <a:gd name="T18" fmla="*/ 857 w 878"/>
              <a:gd name="T19" fmla="*/ 467 h 510"/>
              <a:gd name="T20" fmla="*/ 834 w 878"/>
              <a:gd name="T21" fmla="*/ 489 h 510"/>
              <a:gd name="T22" fmla="*/ 804 w 878"/>
              <a:gd name="T23" fmla="*/ 505 h 510"/>
              <a:gd name="T24" fmla="*/ 772 w 878"/>
              <a:gd name="T25" fmla="*/ 510 h 510"/>
              <a:gd name="T26" fmla="*/ 106 w 878"/>
              <a:gd name="T27" fmla="*/ 510 h 510"/>
              <a:gd name="T28" fmla="*/ 74 w 878"/>
              <a:gd name="T29" fmla="*/ 505 h 510"/>
              <a:gd name="T30" fmla="*/ 44 w 878"/>
              <a:gd name="T31" fmla="*/ 489 h 510"/>
              <a:gd name="T32" fmla="*/ 21 w 878"/>
              <a:gd name="T33" fmla="*/ 467 h 510"/>
              <a:gd name="T34" fmla="*/ 6 w 878"/>
              <a:gd name="T35" fmla="*/ 437 h 510"/>
              <a:gd name="T36" fmla="*/ 0 w 878"/>
              <a:gd name="T37" fmla="*/ 404 h 510"/>
              <a:gd name="T38" fmla="*/ 0 w 878"/>
              <a:gd name="T39" fmla="*/ 106 h 510"/>
              <a:gd name="T40" fmla="*/ 6 w 878"/>
              <a:gd name="T41" fmla="*/ 74 h 510"/>
              <a:gd name="T42" fmla="*/ 21 w 878"/>
              <a:gd name="T43" fmla="*/ 44 h 510"/>
              <a:gd name="T44" fmla="*/ 44 w 878"/>
              <a:gd name="T45" fmla="*/ 21 h 510"/>
              <a:gd name="T46" fmla="*/ 74 w 878"/>
              <a:gd name="T47" fmla="*/ 6 h 510"/>
              <a:gd name="T48" fmla="*/ 106 w 878"/>
              <a:gd name="T4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8" h="510">
                <a:moveTo>
                  <a:pt x="106" y="0"/>
                </a:moveTo>
                <a:lnTo>
                  <a:pt x="772" y="0"/>
                </a:lnTo>
                <a:lnTo>
                  <a:pt x="804" y="6"/>
                </a:lnTo>
                <a:lnTo>
                  <a:pt x="834" y="21"/>
                </a:lnTo>
                <a:lnTo>
                  <a:pt x="857" y="44"/>
                </a:lnTo>
                <a:lnTo>
                  <a:pt x="872" y="74"/>
                </a:lnTo>
                <a:lnTo>
                  <a:pt x="878" y="106"/>
                </a:lnTo>
                <a:lnTo>
                  <a:pt x="878" y="404"/>
                </a:lnTo>
                <a:lnTo>
                  <a:pt x="872" y="437"/>
                </a:lnTo>
                <a:lnTo>
                  <a:pt x="857" y="467"/>
                </a:lnTo>
                <a:lnTo>
                  <a:pt x="834" y="489"/>
                </a:lnTo>
                <a:lnTo>
                  <a:pt x="804" y="505"/>
                </a:lnTo>
                <a:lnTo>
                  <a:pt x="772" y="510"/>
                </a:lnTo>
                <a:lnTo>
                  <a:pt x="106" y="510"/>
                </a:lnTo>
                <a:lnTo>
                  <a:pt x="74" y="505"/>
                </a:lnTo>
                <a:lnTo>
                  <a:pt x="44" y="489"/>
                </a:lnTo>
                <a:lnTo>
                  <a:pt x="21" y="467"/>
                </a:lnTo>
                <a:lnTo>
                  <a:pt x="6" y="437"/>
                </a:lnTo>
                <a:lnTo>
                  <a:pt x="0" y="404"/>
                </a:lnTo>
                <a:lnTo>
                  <a:pt x="0" y="106"/>
                </a:lnTo>
                <a:lnTo>
                  <a:pt x="6" y="74"/>
                </a:lnTo>
                <a:lnTo>
                  <a:pt x="21" y="44"/>
                </a:lnTo>
                <a:lnTo>
                  <a:pt x="44" y="21"/>
                </a:lnTo>
                <a:lnTo>
                  <a:pt x="74" y="6"/>
                </a:lnTo>
                <a:lnTo>
                  <a:pt x="106" y="0"/>
                </a:lnTo>
                <a:close/>
              </a:path>
            </a:pathLst>
          </a:custGeom>
          <a:solidFill>
            <a:schemeClr val="accent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1" name="Freeform 20"/>
          <p:cNvSpPr>
            <a:spLocks/>
          </p:cNvSpPr>
          <p:nvPr/>
        </p:nvSpPr>
        <p:spPr bwMode="auto">
          <a:xfrm>
            <a:off x="4847975" y="3052023"/>
            <a:ext cx="527786" cy="505530"/>
          </a:xfrm>
          <a:custGeom>
            <a:avLst/>
            <a:gdLst>
              <a:gd name="T0" fmla="*/ 155 w 830"/>
              <a:gd name="T1" fmla="*/ 0 h 795"/>
              <a:gd name="T2" fmla="*/ 136 w 830"/>
              <a:gd name="T3" fmla="*/ 20 h 795"/>
              <a:gd name="T4" fmla="*/ 125 w 830"/>
              <a:gd name="T5" fmla="*/ 45 h 795"/>
              <a:gd name="T6" fmla="*/ 119 w 830"/>
              <a:gd name="T7" fmla="*/ 71 h 795"/>
              <a:gd name="T8" fmla="*/ 121 w 830"/>
              <a:gd name="T9" fmla="*/ 98 h 795"/>
              <a:gd name="T10" fmla="*/ 129 w 830"/>
              <a:gd name="T11" fmla="*/ 124 h 795"/>
              <a:gd name="T12" fmla="*/ 144 w 830"/>
              <a:gd name="T13" fmla="*/ 149 h 795"/>
              <a:gd name="T14" fmla="*/ 569 w 830"/>
              <a:gd name="T15" fmla="*/ 657 h 795"/>
              <a:gd name="T16" fmla="*/ 590 w 830"/>
              <a:gd name="T17" fmla="*/ 678 h 795"/>
              <a:gd name="T18" fmla="*/ 615 w 830"/>
              <a:gd name="T19" fmla="*/ 689 h 795"/>
              <a:gd name="T20" fmla="*/ 641 w 830"/>
              <a:gd name="T21" fmla="*/ 695 h 795"/>
              <a:gd name="T22" fmla="*/ 668 w 830"/>
              <a:gd name="T23" fmla="*/ 695 h 795"/>
              <a:gd name="T24" fmla="*/ 694 w 830"/>
              <a:gd name="T25" fmla="*/ 687 h 795"/>
              <a:gd name="T26" fmla="*/ 719 w 830"/>
              <a:gd name="T27" fmla="*/ 672 h 795"/>
              <a:gd name="T28" fmla="*/ 830 w 830"/>
              <a:gd name="T29" fmla="*/ 578 h 795"/>
              <a:gd name="T30" fmla="*/ 828 w 830"/>
              <a:gd name="T31" fmla="*/ 580 h 795"/>
              <a:gd name="T32" fmla="*/ 600 w 830"/>
              <a:gd name="T33" fmla="*/ 770 h 795"/>
              <a:gd name="T34" fmla="*/ 577 w 830"/>
              <a:gd name="T35" fmla="*/ 786 h 795"/>
              <a:gd name="T36" fmla="*/ 550 w 830"/>
              <a:gd name="T37" fmla="*/ 793 h 795"/>
              <a:gd name="T38" fmla="*/ 522 w 830"/>
              <a:gd name="T39" fmla="*/ 795 h 795"/>
              <a:gd name="T40" fmla="*/ 496 w 830"/>
              <a:gd name="T41" fmla="*/ 789 h 795"/>
              <a:gd name="T42" fmla="*/ 471 w 830"/>
              <a:gd name="T43" fmla="*/ 776 h 795"/>
              <a:gd name="T44" fmla="*/ 450 w 830"/>
              <a:gd name="T45" fmla="*/ 757 h 795"/>
              <a:gd name="T46" fmla="*/ 25 w 830"/>
              <a:gd name="T47" fmla="*/ 247 h 795"/>
              <a:gd name="T48" fmla="*/ 10 w 830"/>
              <a:gd name="T49" fmla="*/ 223 h 795"/>
              <a:gd name="T50" fmla="*/ 2 w 830"/>
              <a:gd name="T51" fmla="*/ 196 h 795"/>
              <a:gd name="T52" fmla="*/ 0 w 830"/>
              <a:gd name="T53" fmla="*/ 170 h 795"/>
              <a:gd name="T54" fmla="*/ 6 w 830"/>
              <a:gd name="T55" fmla="*/ 143 h 795"/>
              <a:gd name="T56" fmla="*/ 19 w 830"/>
              <a:gd name="T57" fmla="*/ 119 h 795"/>
              <a:gd name="T58" fmla="*/ 38 w 830"/>
              <a:gd name="T59" fmla="*/ 98 h 795"/>
              <a:gd name="T60" fmla="*/ 155 w 830"/>
              <a:gd name="T61" fmla="*/ 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795">
                <a:moveTo>
                  <a:pt x="155" y="0"/>
                </a:moveTo>
                <a:lnTo>
                  <a:pt x="136" y="20"/>
                </a:lnTo>
                <a:lnTo>
                  <a:pt x="125" y="45"/>
                </a:lnTo>
                <a:lnTo>
                  <a:pt x="119" y="71"/>
                </a:lnTo>
                <a:lnTo>
                  <a:pt x="121" y="98"/>
                </a:lnTo>
                <a:lnTo>
                  <a:pt x="129" y="124"/>
                </a:lnTo>
                <a:lnTo>
                  <a:pt x="144" y="149"/>
                </a:lnTo>
                <a:lnTo>
                  <a:pt x="569" y="657"/>
                </a:lnTo>
                <a:lnTo>
                  <a:pt x="590" y="678"/>
                </a:lnTo>
                <a:lnTo>
                  <a:pt x="615" y="689"/>
                </a:lnTo>
                <a:lnTo>
                  <a:pt x="641" y="695"/>
                </a:lnTo>
                <a:lnTo>
                  <a:pt x="668" y="695"/>
                </a:lnTo>
                <a:lnTo>
                  <a:pt x="694" y="687"/>
                </a:lnTo>
                <a:lnTo>
                  <a:pt x="719" y="672"/>
                </a:lnTo>
                <a:lnTo>
                  <a:pt x="830" y="578"/>
                </a:lnTo>
                <a:lnTo>
                  <a:pt x="828" y="580"/>
                </a:lnTo>
                <a:lnTo>
                  <a:pt x="600" y="770"/>
                </a:lnTo>
                <a:lnTo>
                  <a:pt x="577" y="786"/>
                </a:lnTo>
                <a:lnTo>
                  <a:pt x="550" y="793"/>
                </a:lnTo>
                <a:lnTo>
                  <a:pt x="522" y="795"/>
                </a:lnTo>
                <a:lnTo>
                  <a:pt x="496" y="789"/>
                </a:lnTo>
                <a:lnTo>
                  <a:pt x="471" y="776"/>
                </a:lnTo>
                <a:lnTo>
                  <a:pt x="450" y="757"/>
                </a:lnTo>
                <a:lnTo>
                  <a:pt x="25" y="247"/>
                </a:lnTo>
                <a:lnTo>
                  <a:pt x="10" y="223"/>
                </a:lnTo>
                <a:lnTo>
                  <a:pt x="2" y="196"/>
                </a:lnTo>
                <a:lnTo>
                  <a:pt x="0" y="170"/>
                </a:lnTo>
                <a:lnTo>
                  <a:pt x="6" y="143"/>
                </a:lnTo>
                <a:lnTo>
                  <a:pt x="19" y="119"/>
                </a:lnTo>
                <a:lnTo>
                  <a:pt x="38" y="98"/>
                </a:lnTo>
                <a:lnTo>
                  <a:pt x="155" y="0"/>
                </a:lnTo>
                <a:close/>
              </a:path>
            </a:pathLst>
          </a:custGeom>
          <a:solidFill>
            <a:schemeClr val="accent2">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2" name="Freeform 21"/>
          <p:cNvSpPr>
            <a:spLocks/>
          </p:cNvSpPr>
          <p:nvPr/>
        </p:nvSpPr>
        <p:spPr bwMode="auto">
          <a:xfrm>
            <a:off x="5046372" y="3561368"/>
            <a:ext cx="258806" cy="586287"/>
          </a:xfrm>
          <a:custGeom>
            <a:avLst/>
            <a:gdLst>
              <a:gd name="T0" fmla="*/ 240 w 407"/>
              <a:gd name="T1" fmla="*/ 0 h 922"/>
              <a:gd name="T2" fmla="*/ 269 w 407"/>
              <a:gd name="T3" fmla="*/ 2 h 922"/>
              <a:gd name="T4" fmla="*/ 407 w 407"/>
              <a:gd name="T5" fmla="*/ 32 h 922"/>
              <a:gd name="T6" fmla="*/ 376 w 407"/>
              <a:gd name="T7" fmla="*/ 34 h 922"/>
              <a:gd name="T8" fmla="*/ 348 w 407"/>
              <a:gd name="T9" fmla="*/ 43 h 922"/>
              <a:gd name="T10" fmla="*/ 324 w 407"/>
              <a:gd name="T11" fmla="*/ 60 h 922"/>
              <a:gd name="T12" fmla="*/ 305 w 407"/>
              <a:gd name="T13" fmla="*/ 85 h 922"/>
              <a:gd name="T14" fmla="*/ 293 w 407"/>
              <a:gd name="T15" fmla="*/ 115 h 922"/>
              <a:gd name="T16" fmla="*/ 151 w 407"/>
              <a:gd name="T17" fmla="*/ 763 h 922"/>
              <a:gd name="T18" fmla="*/ 150 w 407"/>
              <a:gd name="T19" fmla="*/ 791 h 922"/>
              <a:gd name="T20" fmla="*/ 155 w 407"/>
              <a:gd name="T21" fmla="*/ 818 h 922"/>
              <a:gd name="T22" fmla="*/ 167 w 407"/>
              <a:gd name="T23" fmla="*/ 842 h 922"/>
              <a:gd name="T24" fmla="*/ 184 w 407"/>
              <a:gd name="T25" fmla="*/ 863 h 922"/>
              <a:gd name="T26" fmla="*/ 206 w 407"/>
              <a:gd name="T27" fmla="*/ 880 h 922"/>
              <a:gd name="T28" fmla="*/ 233 w 407"/>
              <a:gd name="T29" fmla="*/ 890 h 922"/>
              <a:gd name="T30" fmla="*/ 386 w 407"/>
              <a:gd name="T31" fmla="*/ 922 h 922"/>
              <a:gd name="T32" fmla="*/ 375 w 407"/>
              <a:gd name="T33" fmla="*/ 920 h 922"/>
              <a:gd name="T34" fmla="*/ 83 w 407"/>
              <a:gd name="T35" fmla="*/ 857 h 922"/>
              <a:gd name="T36" fmla="*/ 57 w 407"/>
              <a:gd name="T37" fmla="*/ 848 h 922"/>
              <a:gd name="T38" fmla="*/ 34 w 407"/>
              <a:gd name="T39" fmla="*/ 831 h 922"/>
              <a:gd name="T40" fmla="*/ 15 w 407"/>
              <a:gd name="T41" fmla="*/ 810 h 922"/>
              <a:gd name="T42" fmla="*/ 4 w 407"/>
              <a:gd name="T43" fmla="*/ 786 h 922"/>
              <a:gd name="T44" fmla="*/ 0 w 407"/>
              <a:gd name="T45" fmla="*/ 759 h 922"/>
              <a:gd name="T46" fmla="*/ 2 w 407"/>
              <a:gd name="T47" fmla="*/ 731 h 922"/>
              <a:gd name="T48" fmla="*/ 142 w 407"/>
              <a:gd name="T49" fmla="*/ 83 h 922"/>
              <a:gd name="T50" fmla="*/ 153 w 407"/>
              <a:gd name="T51" fmla="*/ 56 h 922"/>
              <a:gd name="T52" fmla="*/ 168 w 407"/>
              <a:gd name="T53" fmla="*/ 34 h 922"/>
              <a:gd name="T54" fmla="*/ 189 w 407"/>
              <a:gd name="T55" fmla="*/ 15 h 922"/>
              <a:gd name="T56" fmla="*/ 214 w 407"/>
              <a:gd name="T57" fmla="*/ 4 h 922"/>
              <a:gd name="T58" fmla="*/ 240 w 407"/>
              <a:gd name="T59"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7" h="922">
                <a:moveTo>
                  <a:pt x="240" y="0"/>
                </a:moveTo>
                <a:lnTo>
                  <a:pt x="269" y="2"/>
                </a:lnTo>
                <a:lnTo>
                  <a:pt x="407" y="32"/>
                </a:lnTo>
                <a:lnTo>
                  <a:pt x="376" y="34"/>
                </a:lnTo>
                <a:lnTo>
                  <a:pt x="348" y="43"/>
                </a:lnTo>
                <a:lnTo>
                  <a:pt x="324" y="60"/>
                </a:lnTo>
                <a:lnTo>
                  <a:pt x="305" y="85"/>
                </a:lnTo>
                <a:lnTo>
                  <a:pt x="293" y="115"/>
                </a:lnTo>
                <a:lnTo>
                  <a:pt x="151" y="763"/>
                </a:lnTo>
                <a:lnTo>
                  <a:pt x="150" y="791"/>
                </a:lnTo>
                <a:lnTo>
                  <a:pt x="155" y="818"/>
                </a:lnTo>
                <a:lnTo>
                  <a:pt x="167" y="842"/>
                </a:lnTo>
                <a:lnTo>
                  <a:pt x="184" y="863"/>
                </a:lnTo>
                <a:lnTo>
                  <a:pt x="206" y="880"/>
                </a:lnTo>
                <a:lnTo>
                  <a:pt x="233" y="890"/>
                </a:lnTo>
                <a:lnTo>
                  <a:pt x="386" y="922"/>
                </a:lnTo>
                <a:lnTo>
                  <a:pt x="375" y="920"/>
                </a:lnTo>
                <a:lnTo>
                  <a:pt x="83" y="857"/>
                </a:lnTo>
                <a:lnTo>
                  <a:pt x="57" y="848"/>
                </a:lnTo>
                <a:lnTo>
                  <a:pt x="34" y="831"/>
                </a:lnTo>
                <a:lnTo>
                  <a:pt x="15" y="810"/>
                </a:lnTo>
                <a:lnTo>
                  <a:pt x="4" y="786"/>
                </a:lnTo>
                <a:lnTo>
                  <a:pt x="0" y="759"/>
                </a:lnTo>
                <a:lnTo>
                  <a:pt x="2" y="731"/>
                </a:lnTo>
                <a:lnTo>
                  <a:pt x="142" y="83"/>
                </a:lnTo>
                <a:lnTo>
                  <a:pt x="153" y="56"/>
                </a:lnTo>
                <a:lnTo>
                  <a:pt x="168" y="34"/>
                </a:lnTo>
                <a:lnTo>
                  <a:pt x="189" y="15"/>
                </a:lnTo>
                <a:lnTo>
                  <a:pt x="214" y="4"/>
                </a:lnTo>
                <a:lnTo>
                  <a:pt x="240" y="0"/>
                </a:lnTo>
                <a:close/>
              </a:path>
            </a:pathLst>
          </a:custGeom>
          <a:solidFill>
            <a:schemeClr val="accent3">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3" name="Freeform 22"/>
          <p:cNvSpPr>
            <a:spLocks/>
          </p:cNvSpPr>
          <p:nvPr/>
        </p:nvSpPr>
        <p:spPr bwMode="auto">
          <a:xfrm>
            <a:off x="4573908" y="4080252"/>
            <a:ext cx="592647" cy="370086"/>
          </a:xfrm>
          <a:custGeom>
            <a:avLst/>
            <a:gdLst>
              <a:gd name="T0" fmla="*/ 709 w 932"/>
              <a:gd name="T1" fmla="*/ 0 h 582"/>
              <a:gd name="T2" fmla="*/ 736 w 932"/>
              <a:gd name="T3" fmla="*/ 6 h 582"/>
              <a:gd name="T4" fmla="*/ 760 w 932"/>
              <a:gd name="T5" fmla="*/ 17 h 582"/>
              <a:gd name="T6" fmla="*/ 781 w 932"/>
              <a:gd name="T7" fmla="*/ 36 h 582"/>
              <a:gd name="T8" fmla="*/ 798 w 932"/>
              <a:gd name="T9" fmla="*/ 58 h 582"/>
              <a:gd name="T10" fmla="*/ 930 w 932"/>
              <a:gd name="T11" fmla="*/ 325 h 582"/>
              <a:gd name="T12" fmla="*/ 932 w 932"/>
              <a:gd name="T13" fmla="*/ 331 h 582"/>
              <a:gd name="T14" fmla="*/ 866 w 932"/>
              <a:gd name="T15" fmla="*/ 198 h 582"/>
              <a:gd name="T16" fmla="*/ 851 w 932"/>
              <a:gd name="T17" fmla="*/ 176 h 582"/>
              <a:gd name="T18" fmla="*/ 830 w 932"/>
              <a:gd name="T19" fmla="*/ 157 h 582"/>
              <a:gd name="T20" fmla="*/ 806 w 932"/>
              <a:gd name="T21" fmla="*/ 145 h 582"/>
              <a:gd name="T22" fmla="*/ 779 w 932"/>
              <a:gd name="T23" fmla="*/ 140 h 582"/>
              <a:gd name="T24" fmla="*/ 751 w 932"/>
              <a:gd name="T25" fmla="*/ 142 h 582"/>
              <a:gd name="T26" fmla="*/ 724 w 932"/>
              <a:gd name="T27" fmla="*/ 151 h 582"/>
              <a:gd name="T28" fmla="*/ 129 w 932"/>
              <a:gd name="T29" fmla="*/ 446 h 582"/>
              <a:gd name="T30" fmla="*/ 106 w 932"/>
              <a:gd name="T31" fmla="*/ 461 h 582"/>
              <a:gd name="T32" fmla="*/ 89 w 932"/>
              <a:gd name="T33" fmla="*/ 482 h 582"/>
              <a:gd name="T34" fmla="*/ 76 w 932"/>
              <a:gd name="T35" fmla="*/ 504 h 582"/>
              <a:gd name="T36" fmla="*/ 70 w 932"/>
              <a:gd name="T37" fmla="*/ 531 h 582"/>
              <a:gd name="T38" fmla="*/ 70 w 932"/>
              <a:gd name="T39" fmla="*/ 557 h 582"/>
              <a:gd name="T40" fmla="*/ 78 w 932"/>
              <a:gd name="T41" fmla="*/ 582 h 582"/>
              <a:gd name="T42" fmla="*/ 11 w 932"/>
              <a:gd name="T43" fmla="*/ 448 h 582"/>
              <a:gd name="T44" fmla="*/ 2 w 932"/>
              <a:gd name="T45" fmla="*/ 421 h 582"/>
              <a:gd name="T46" fmla="*/ 0 w 932"/>
              <a:gd name="T47" fmla="*/ 393 h 582"/>
              <a:gd name="T48" fmla="*/ 6 w 932"/>
              <a:gd name="T49" fmla="*/ 366 h 582"/>
              <a:gd name="T50" fmla="*/ 19 w 932"/>
              <a:gd name="T51" fmla="*/ 342 h 582"/>
              <a:gd name="T52" fmla="*/ 36 w 932"/>
              <a:gd name="T53" fmla="*/ 321 h 582"/>
              <a:gd name="T54" fmla="*/ 59 w 932"/>
              <a:gd name="T55" fmla="*/ 306 h 582"/>
              <a:gd name="T56" fmla="*/ 654 w 932"/>
              <a:gd name="T57" fmla="*/ 11 h 582"/>
              <a:gd name="T58" fmla="*/ 681 w 932"/>
              <a:gd name="T59" fmla="*/ 2 h 582"/>
              <a:gd name="T60" fmla="*/ 709 w 932"/>
              <a:gd name="T61"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2" h="582">
                <a:moveTo>
                  <a:pt x="709" y="0"/>
                </a:moveTo>
                <a:lnTo>
                  <a:pt x="736" y="6"/>
                </a:lnTo>
                <a:lnTo>
                  <a:pt x="760" y="17"/>
                </a:lnTo>
                <a:lnTo>
                  <a:pt x="781" y="36"/>
                </a:lnTo>
                <a:lnTo>
                  <a:pt x="798" y="58"/>
                </a:lnTo>
                <a:lnTo>
                  <a:pt x="930" y="325"/>
                </a:lnTo>
                <a:lnTo>
                  <a:pt x="932" y="331"/>
                </a:lnTo>
                <a:lnTo>
                  <a:pt x="866" y="198"/>
                </a:lnTo>
                <a:lnTo>
                  <a:pt x="851" y="176"/>
                </a:lnTo>
                <a:lnTo>
                  <a:pt x="830" y="157"/>
                </a:lnTo>
                <a:lnTo>
                  <a:pt x="806" y="145"/>
                </a:lnTo>
                <a:lnTo>
                  <a:pt x="779" y="140"/>
                </a:lnTo>
                <a:lnTo>
                  <a:pt x="751" y="142"/>
                </a:lnTo>
                <a:lnTo>
                  <a:pt x="724" y="151"/>
                </a:lnTo>
                <a:lnTo>
                  <a:pt x="129" y="446"/>
                </a:lnTo>
                <a:lnTo>
                  <a:pt x="106" y="461"/>
                </a:lnTo>
                <a:lnTo>
                  <a:pt x="89" y="482"/>
                </a:lnTo>
                <a:lnTo>
                  <a:pt x="76" y="504"/>
                </a:lnTo>
                <a:lnTo>
                  <a:pt x="70" y="531"/>
                </a:lnTo>
                <a:lnTo>
                  <a:pt x="70" y="557"/>
                </a:lnTo>
                <a:lnTo>
                  <a:pt x="78" y="582"/>
                </a:lnTo>
                <a:lnTo>
                  <a:pt x="11" y="448"/>
                </a:lnTo>
                <a:lnTo>
                  <a:pt x="2" y="421"/>
                </a:lnTo>
                <a:lnTo>
                  <a:pt x="0" y="393"/>
                </a:lnTo>
                <a:lnTo>
                  <a:pt x="6" y="366"/>
                </a:lnTo>
                <a:lnTo>
                  <a:pt x="19" y="342"/>
                </a:lnTo>
                <a:lnTo>
                  <a:pt x="36" y="321"/>
                </a:lnTo>
                <a:lnTo>
                  <a:pt x="59" y="306"/>
                </a:lnTo>
                <a:lnTo>
                  <a:pt x="654" y="11"/>
                </a:lnTo>
                <a:lnTo>
                  <a:pt x="681" y="2"/>
                </a:lnTo>
                <a:lnTo>
                  <a:pt x="709" y="0"/>
                </a:lnTo>
                <a:close/>
              </a:path>
            </a:pathLst>
          </a:custGeom>
          <a:solidFill>
            <a:schemeClr val="accent4">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4" name="Freeform 23"/>
          <p:cNvSpPr>
            <a:spLocks/>
          </p:cNvSpPr>
          <p:nvPr/>
        </p:nvSpPr>
        <p:spPr bwMode="auto">
          <a:xfrm>
            <a:off x="4021957" y="4092334"/>
            <a:ext cx="550678" cy="452751"/>
          </a:xfrm>
          <a:custGeom>
            <a:avLst/>
            <a:gdLst>
              <a:gd name="T0" fmla="*/ 153 w 866"/>
              <a:gd name="T1" fmla="*/ 0 h 712"/>
              <a:gd name="T2" fmla="*/ 182 w 866"/>
              <a:gd name="T3" fmla="*/ 2 h 712"/>
              <a:gd name="T4" fmla="*/ 208 w 866"/>
              <a:gd name="T5" fmla="*/ 9 h 712"/>
              <a:gd name="T6" fmla="*/ 806 w 866"/>
              <a:gd name="T7" fmla="*/ 300 h 712"/>
              <a:gd name="T8" fmla="*/ 830 w 866"/>
              <a:gd name="T9" fmla="*/ 315 h 712"/>
              <a:gd name="T10" fmla="*/ 847 w 866"/>
              <a:gd name="T11" fmla="*/ 336 h 712"/>
              <a:gd name="T12" fmla="*/ 860 w 866"/>
              <a:gd name="T13" fmla="*/ 361 h 712"/>
              <a:gd name="T14" fmla="*/ 866 w 866"/>
              <a:gd name="T15" fmla="*/ 387 h 712"/>
              <a:gd name="T16" fmla="*/ 864 w 866"/>
              <a:gd name="T17" fmla="*/ 415 h 712"/>
              <a:gd name="T18" fmla="*/ 855 w 866"/>
              <a:gd name="T19" fmla="*/ 442 h 712"/>
              <a:gd name="T20" fmla="*/ 724 w 866"/>
              <a:gd name="T21" fmla="*/ 708 h 712"/>
              <a:gd name="T22" fmla="*/ 724 w 866"/>
              <a:gd name="T23" fmla="*/ 712 h 712"/>
              <a:gd name="T24" fmla="*/ 789 w 866"/>
              <a:gd name="T25" fmla="*/ 580 h 712"/>
              <a:gd name="T26" fmla="*/ 796 w 866"/>
              <a:gd name="T27" fmla="*/ 553 h 712"/>
              <a:gd name="T28" fmla="*/ 798 w 866"/>
              <a:gd name="T29" fmla="*/ 525 h 712"/>
              <a:gd name="T30" fmla="*/ 792 w 866"/>
              <a:gd name="T31" fmla="*/ 499 h 712"/>
              <a:gd name="T32" fmla="*/ 781 w 866"/>
              <a:gd name="T33" fmla="*/ 474 h 712"/>
              <a:gd name="T34" fmla="*/ 762 w 866"/>
              <a:gd name="T35" fmla="*/ 453 h 712"/>
              <a:gd name="T36" fmla="*/ 739 w 866"/>
              <a:gd name="T37" fmla="*/ 438 h 712"/>
              <a:gd name="T38" fmla="*/ 142 w 866"/>
              <a:gd name="T39" fmla="*/ 147 h 712"/>
              <a:gd name="T40" fmla="*/ 115 w 866"/>
              <a:gd name="T41" fmla="*/ 140 h 712"/>
              <a:gd name="T42" fmla="*/ 87 w 866"/>
              <a:gd name="T43" fmla="*/ 138 h 712"/>
              <a:gd name="T44" fmla="*/ 63 w 866"/>
              <a:gd name="T45" fmla="*/ 143 h 712"/>
              <a:gd name="T46" fmla="*/ 38 w 866"/>
              <a:gd name="T47" fmla="*/ 155 h 712"/>
              <a:gd name="T48" fmla="*/ 17 w 866"/>
              <a:gd name="T49" fmla="*/ 172 h 712"/>
              <a:gd name="T50" fmla="*/ 0 w 866"/>
              <a:gd name="T51" fmla="*/ 194 h 712"/>
              <a:gd name="T52" fmla="*/ 66 w 866"/>
              <a:gd name="T53" fmla="*/ 58 h 712"/>
              <a:gd name="T54" fmla="*/ 81 w 866"/>
              <a:gd name="T55" fmla="*/ 36 h 712"/>
              <a:gd name="T56" fmla="*/ 102 w 866"/>
              <a:gd name="T57" fmla="*/ 17 h 712"/>
              <a:gd name="T58" fmla="*/ 127 w 866"/>
              <a:gd name="T59" fmla="*/ 5 h 712"/>
              <a:gd name="T60" fmla="*/ 153 w 866"/>
              <a:gd name="T61"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6" h="712">
                <a:moveTo>
                  <a:pt x="153" y="0"/>
                </a:moveTo>
                <a:lnTo>
                  <a:pt x="182" y="2"/>
                </a:lnTo>
                <a:lnTo>
                  <a:pt x="208" y="9"/>
                </a:lnTo>
                <a:lnTo>
                  <a:pt x="806" y="300"/>
                </a:lnTo>
                <a:lnTo>
                  <a:pt x="830" y="315"/>
                </a:lnTo>
                <a:lnTo>
                  <a:pt x="847" y="336"/>
                </a:lnTo>
                <a:lnTo>
                  <a:pt x="860" y="361"/>
                </a:lnTo>
                <a:lnTo>
                  <a:pt x="866" y="387"/>
                </a:lnTo>
                <a:lnTo>
                  <a:pt x="864" y="415"/>
                </a:lnTo>
                <a:lnTo>
                  <a:pt x="855" y="442"/>
                </a:lnTo>
                <a:lnTo>
                  <a:pt x="724" y="708"/>
                </a:lnTo>
                <a:lnTo>
                  <a:pt x="724" y="712"/>
                </a:lnTo>
                <a:lnTo>
                  <a:pt x="789" y="580"/>
                </a:lnTo>
                <a:lnTo>
                  <a:pt x="796" y="553"/>
                </a:lnTo>
                <a:lnTo>
                  <a:pt x="798" y="525"/>
                </a:lnTo>
                <a:lnTo>
                  <a:pt x="792" y="499"/>
                </a:lnTo>
                <a:lnTo>
                  <a:pt x="781" y="474"/>
                </a:lnTo>
                <a:lnTo>
                  <a:pt x="762" y="453"/>
                </a:lnTo>
                <a:lnTo>
                  <a:pt x="739" y="438"/>
                </a:lnTo>
                <a:lnTo>
                  <a:pt x="142" y="147"/>
                </a:lnTo>
                <a:lnTo>
                  <a:pt x="115" y="140"/>
                </a:lnTo>
                <a:lnTo>
                  <a:pt x="87" y="138"/>
                </a:lnTo>
                <a:lnTo>
                  <a:pt x="63" y="143"/>
                </a:lnTo>
                <a:lnTo>
                  <a:pt x="38" y="155"/>
                </a:lnTo>
                <a:lnTo>
                  <a:pt x="17" y="172"/>
                </a:lnTo>
                <a:lnTo>
                  <a:pt x="0" y="194"/>
                </a:lnTo>
                <a:lnTo>
                  <a:pt x="66" y="58"/>
                </a:lnTo>
                <a:lnTo>
                  <a:pt x="81" y="36"/>
                </a:lnTo>
                <a:lnTo>
                  <a:pt x="102" y="17"/>
                </a:lnTo>
                <a:lnTo>
                  <a:pt x="127" y="5"/>
                </a:lnTo>
                <a:lnTo>
                  <a:pt x="153" y="0"/>
                </a:lnTo>
                <a:close/>
              </a:path>
            </a:pathLst>
          </a:custGeom>
          <a:solidFill>
            <a:schemeClr val="accent1">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5" name="Freeform 24"/>
          <p:cNvSpPr>
            <a:spLocks/>
          </p:cNvSpPr>
          <p:nvPr/>
        </p:nvSpPr>
        <p:spPr bwMode="auto">
          <a:xfrm>
            <a:off x="3835643" y="3584260"/>
            <a:ext cx="253719" cy="586287"/>
          </a:xfrm>
          <a:custGeom>
            <a:avLst/>
            <a:gdLst>
              <a:gd name="T0" fmla="*/ 161 w 399"/>
              <a:gd name="T1" fmla="*/ 0 h 922"/>
              <a:gd name="T2" fmla="*/ 189 w 399"/>
              <a:gd name="T3" fmla="*/ 5 h 922"/>
              <a:gd name="T4" fmla="*/ 214 w 399"/>
              <a:gd name="T5" fmla="*/ 17 h 922"/>
              <a:gd name="T6" fmla="*/ 235 w 399"/>
              <a:gd name="T7" fmla="*/ 34 h 922"/>
              <a:gd name="T8" fmla="*/ 250 w 399"/>
              <a:gd name="T9" fmla="*/ 56 h 922"/>
              <a:gd name="T10" fmla="*/ 259 w 399"/>
              <a:gd name="T11" fmla="*/ 83 h 922"/>
              <a:gd name="T12" fmla="*/ 397 w 399"/>
              <a:gd name="T13" fmla="*/ 733 h 922"/>
              <a:gd name="T14" fmla="*/ 399 w 399"/>
              <a:gd name="T15" fmla="*/ 761 h 922"/>
              <a:gd name="T16" fmla="*/ 393 w 399"/>
              <a:gd name="T17" fmla="*/ 787 h 922"/>
              <a:gd name="T18" fmla="*/ 382 w 399"/>
              <a:gd name="T19" fmla="*/ 812 h 922"/>
              <a:gd name="T20" fmla="*/ 365 w 399"/>
              <a:gd name="T21" fmla="*/ 833 h 922"/>
              <a:gd name="T22" fmla="*/ 342 w 399"/>
              <a:gd name="T23" fmla="*/ 850 h 922"/>
              <a:gd name="T24" fmla="*/ 316 w 399"/>
              <a:gd name="T25" fmla="*/ 859 h 922"/>
              <a:gd name="T26" fmla="*/ 25 w 399"/>
              <a:gd name="T27" fmla="*/ 922 h 922"/>
              <a:gd name="T28" fmla="*/ 13 w 399"/>
              <a:gd name="T29" fmla="*/ 922 h 922"/>
              <a:gd name="T30" fmla="*/ 170 w 399"/>
              <a:gd name="T31" fmla="*/ 889 h 922"/>
              <a:gd name="T32" fmla="*/ 197 w 399"/>
              <a:gd name="T33" fmla="*/ 880 h 922"/>
              <a:gd name="T34" fmla="*/ 219 w 399"/>
              <a:gd name="T35" fmla="*/ 863 h 922"/>
              <a:gd name="T36" fmla="*/ 236 w 399"/>
              <a:gd name="T37" fmla="*/ 842 h 922"/>
              <a:gd name="T38" fmla="*/ 250 w 399"/>
              <a:gd name="T39" fmla="*/ 818 h 922"/>
              <a:gd name="T40" fmla="*/ 253 w 399"/>
              <a:gd name="T41" fmla="*/ 791 h 922"/>
              <a:gd name="T42" fmla="*/ 252 w 399"/>
              <a:gd name="T43" fmla="*/ 763 h 922"/>
              <a:gd name="T44" fmla="*/ 114 w 399"/>
              <a:gd name="T45" fmla="*/ 113 h 922"/>
              <a:gd name="T46" fmla="*/ 102 w 399"/>
              <a:gd name="T47" fmla="*/ 85 h 922"/>
              <a:gd name="T48" fmla="*/ 85 w 399"/>
              <a:gd name="T49" fmla="*/ 60 h 922"/>
              <a:gd name="T50" fmla="*/ 59 w 399"/>
              <a:gd name="T51" fmla="*/ 41 h 922"/>
              <a:gd name="T52" fmla="*/ 30 w 399"/>
              <a:gd name="T53" fmla="*/ 32 h 922"/>
              <a:gd name="T54" fmla="*/ 0 w 399"/>
              <a:gd name="T55" fmla="*/ 30 h 922"/>
              <a:gd name="T56" fmla="*/ 132 w 399"/>
              <a:gd name="T57" fmla="*/ 2 h 922"/>
              <a:gd name="T58" fmla="*/ 161 w 399"/>
              <a:gd name="T59"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9" h="922">
                <a:moveTo>
                  <a:pt x="161" y="0"/>
                </a:moveTo>
                <a:lnTo>
                  <a:pt x="189" y="5"/>
                </a:lnTo>
                <a:lnTo>
                  <a:pt x="214" y="17"/>
                </a:lnTo>
                <a:lnTo>
                  <a:pt x="235" y="34"/>
                </a:lnTo>
                <a:lnTo>
                  <a:pt x="250" y="56"/>
                </a:lnTo>
                <a:lnTo>
                  <a:pt x="259" y="83"/>
                </a:lnTo>
                <a:lnTo>
                  <a:pt x="397" y="733"/>
                </a:lnTo>
                <a:lnTo>
                  <a:pt x="399" y="761"/>
                </a:lnTo>
                <a:lnTo>
                  <a:pt x="393" y="787"/>
                </a:lnTo>
                <a:lnTo>
                  <a:pt x="382" y="812"/>
                </a:lnTo>
                <a:lnTo>
                  <a:pt x="365" y="833"/>
                </a:lnTo>
                <a:lnTo>
                  <a:pt x="342" y="850"/>
                </a:lnTo>
                <a:lnTo>
                  <a:pt x="316" y="859"/>
                </a:lnTo>
                <a:lnTo>
                  <a:pt x="25" y="922"/>
                </a:lnTo>
                <a:lnTo>
                  <a:pt x="13" y="922"/>
                </a:lnTo>
                <a:lnTo>
                  <a:pt x="170" y="889"/>
                </a:lnTo>
                <a:lnTo>
                  <a:pt x="197" y="880"/>
                </a:lnTo>
                <a:lnTo>
                  <a:pt x="219" y="863"/>
                </a:lnTo>
                <a:lnTo>
                  <a:pt x="236" y="842"/>
                </a:lnTo>
                <a:lnTo>
                  <a:pt x="250" y="818"/>
                </a:lnTo>
                <a:lnTo>
                  <a:pt x="253" y="791"/>
                </a:lnTo>
                <a:lnTo>
                  <a:pt x="252" y="763"/>
                </a:lnTo>
                <a:lnTo>
                  <a:pt x="114" y="113"/>
                </a:lnTo>
                <a:lnTo>
                  <a:pt x="102" y="85"/>
                </a:lnTo>
                <a:lnTo>
                  <a:pt x="85" y="60"/>
                </a:lnTo>
                <a:lnTo>
                  <a:pt x="59" y="41"/>
                </a:lnTo>
                <a:lnTo>
                  <a:pt x="30" y="32"/>
                </a:lnTo>
                <a:lnTo>
                  <a:pt x="0" y="30"/>
                </a:lnTo>
                <a:lnTo>
                  <a:pt x="132" y="2"/>
                </a:lnTo>
                <a:lnTo>
                  <a:pt x="161" y="0"/>
                </a:lnTo>
                <a:close/>
              </a:path>
            </a:pathLst>
          </a:custGeom>
          <a:solidFill>
            <a:schemeClr val="accent5">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6" name="Freeform 25"/>
          <p:cNvSpPr>
            <a:spLocks/>
          </p:cNvSpPr>
          <p:nvPr/>
        </p:nvSpPr>
        <p:spPr bwMode="auto">
          <a:xfrm>
            <a:off x="3756156" y="3066012"/>
            <a:ext cx="532873" cy="504894"/>
          </a:xfrm>
          <a:custGeom>
            <a:avLst/>
            <a:gdLst>
              <a:gd name="T0" fmla="*/ 687 w 838"/>
              <a:gd name="T1" fmla="*/ 0 h 794"/>
              <a:gd name="T2" fmla="*/ 800 w 838"/>
              <a:gd name="T3" fmla="*/ 95 h 794"/>
              <a:gd name="T4" fmla="*/ 819 w 838"/>
              <a:gd name="T5" fmla="*/ 116 h 794"/>
              <a:gd name="T6" fmla="*/ 832 w 838"/>
              <a:gd name="T7" fmla="*/ 140 h 794"/>
              <a:gd name="T8" fmla="*/ 838 w 838"/>
              <a:gd name="T9" fmla="*/ 167 h 794"/>
              <a:gd name="T10" fmla="*/ 836 w 838"/>
              <a:gd name="T11" fmla="*/ 195 h 794"/>
              <a:gd name="T12" fmla="*/ 828 w 838"/>
              <a:gd name="T13" fmla="*/ 221 h 794"/>
              <a:gd name="T14" fmla="*/ 813 w 838"/>
              <a:gd name="T15" fmla="*/ 244 h 794"/>
              <a:gd name="T16" fmla="*/ 388 w 838"/>
              <a:gd name="T17" fmla="*/ 756 h 794"/>
              <a:gd name="T18" fmla="*/ 367 w 838"/>
              <a:gd name="T19" fmla="*/ 775 h 794"/>
              <a:gd name="T20" fmla="*/ 343 w 838"/>
              <a:gd name="T21" fmla="*/ 788 h 794"/>
              <a:gd name="T22" fmla="*/ 316 w 838"/>
              <a:gd name="T23" fmla="*/ 794 h 794"/>
              <a:gd name="T24" fmla="*/ 290 w 838"/>
              <a:gd name="T25" fmla="*/ 792 h 794"/>
              <a:gd name="T26" fmla="*/ 263 w 838"/>
              <a:gd name="T27" fmla="*/ 784 h 794"/>
              <a:gd name="T28" fmla="*/ 239 w 838"/>
              <a:gd name="T29" fmla="*/ 769 h 794"/>
              <a:gd name="T30" fmla="*/ 10 w 838"/>
              <a:gd name="T31" fmla="*/ 578 h 794"/>
              <a:gd name="T32" fmla="*/ 4 w 838"/>
              <a:gd name="T33" fmla="*/ 575 h 794"/>
              <a:gd name="T34" fmla="*/ 0 w 838"/>
              <a:gd name="T35" fmla="*/ 569 h 794"/>
              <a:gd name="T36" fmla="*/ 116 w 838"/>
              <a:gd name="T37" fmla="*/ 665 h 794"/>
              <a:gd name="T38" fmla="*/ 138 w 838"/>
              <a:gd name="T39" fmla="*/ 680 h 794"/>
              <a:gd name="T40" fmla="*/ 165 w 838"/>
              <a:gd name="T41" fmla="*/ 688 h 794"/>
              <a:gd name="T42" fmla="*/ 193 w 838"/>
              <a:gd name="T43" fmla="*/ 688 h 794"/>
              <a:gd name="T44" fmla="*/ 220 w 838"/>
              <a:gd name="T45" fmla="*/ 682 h 794"/>
              <a:gd name="T46" fmla="*/ 244 w 838"/>
              <a:gd name="T47" fmla="*/ 671 h 794"/>
              <a:gd name="T48" fmla="*/ 265 w 838"/>
              <a:gd name="T49" fmla="*/ 650 h 794"/>
              <a:gd name="T50" fmla="*/ 689 w 838"/>
              <a:gd name="T51" fmla="*/ 140 h 794"/>
              <a:gd name="T52" fmla="*/ 706 w 838"/>
              <a:gd name="T53" fmla="*/ 114 h 794"/>
              <a:gd name="T54" fmla="*/ 713 w 838"/>
              <a:gd name="T55" fmla="*/ 85 h 794"/>
              <a:gd name="T56" fmla="*/ 711 w 838"/>
              <a:gd name="T57" fmla="*/ 55 h 794"/>
              <a:gd name="T58" fmla="*/ 704 w 838"/>
              <a:gd name="T59" fmla="*/ 27 h 794"/>
              <a:gd name="T60" fmla="*/ 687 w 838"/>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8" h="794">
                <a:moveTo>
                  <a:pt x="687" y="0"/>
                </a:moveTo>
                <a:lnTo>
                  <a:pt x="800" y="95"/>
                </a:lnTo>
                <a:lnTo>
                  <a:pt x="819" y="116"/>
                </a:lnTo>
                <a:lnTo>
                  <a:pt x="832" y="140"/>
                </a:lnTo>
                <a:lnTo>
                  <a:pt x="838" y="167"/>
                </a:lnTo>
                <a:lnTo>
                  <a:pt x="836" y="195"/>
                </a:lnTo>
                <a:lnTo>
                  <a:pt x="828" y="221"/>
                </a:lnTo>
                <a:lnTo>
                  <a:pt x="813" y="244"/>
                </a:lnTo>
                <a:lnTo>
                  <a:pt x="388" y="756"/>
                </a:lnTo>
                <a:lnTo>
                  <a:pt x="367" y="775"/>
                </a:lnTo>
                <a:lnTo>
                  <a:pt x="343" y="788"/>
                </a:lnTo>
                <a:lnTo>
                  <a:pt x="316" y="794"/>
                </a:lnTo>
                <a:lnTo>
                  <a:pt x="290" y="792"/>
                </a:lnTo>
                <a:lnTo>
                  <a:pt x="263" y="784"/>
                </a:lnTo>
                <a:lnTo>
                  <a:pt x="239" y="769"/>
                </a:lnTo>
                <a:lnTo>
                  <a:pt x="10" y="578"/>
                </a:lnTo>
                <a:lnTo>
                  <a:pt x="4" y="575"/>
                </a:lnTo>
                <a:lnTo>
                  <a:pt x="0" y="569"/>
                </a:lnTo>
                <a:lnTo>
                  <a:pt x="116" y="665"/>
                </a:lnTo>
                <a:lnTo>
                  <a:pt x="138" y="680"/>
                </a:lnTo>
                <a:lnTo>
                  <a:pt x="165" y="688"/>
                </a:lnTo>
                <a:lnTo>
                  <a:pt x="193" y="688"/>
                </a:lnTo>
                <a:lnTo>
                  <a:pt x="220" y="682"/>
                </a:lnTo>
                <a:lnTo>
                  <a:pt x="244" y="671"/>
                </a:lnTo>
                <a:lnTo>
                  <a:pt x="265" y="650"/>
                </a:lnTo>
                <a:lnTo>
                  <a:pt x="689" y="140"/>
                </a:lnTo>
                <a:lnTo>
                  <a:pt x="706" y="114"/>
                </a:lnTo>
                <a:lnTo>
                  <a:pt x="713" y="85"/>
                </a:lnTo>
                <a:lnTo>
                  <a:pt x="711" y="55"/>
                </a:lnTo>
                <a:lnTo>
                  <a:pt x="704" y="27"/>
                </a:lnTo>
                <a:lnTo>
                  <a:pt x="687" y="0"/>
                </a:lnTo>
                <a:close/>
              </a:path>
            </a:pathLst>
          </a:custGeom>
          <a:solidFill>
            <a:schemeClr val="accent6">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7" name="Freeform 26"/>
          <p:cNvSpPr>
            <a:spLocks/>
          </p:cNvSpPr>
          <p:nvPr/>
        </p:nvSpPr>
        <p:spPr bwMode="auto">
          <a:xfrm>
            <a:off x="4283943" y="2994156"/>
            <a:ext cx="558309" cy="159608"/>
          </a:xfrm>
          <a:custGeom>
            <a:avLst/>
            <a:gdLst>
              <a:gd name="T0" fmla="*/ 0 w 878"/>
              <a:gd name="T1" fmla="*/ 0 h 251"/>
              <a:gd name="T2" fmla="*/ 6 w 878"/>
              <a:gd name="T3" fmla="*/ 34 h 251"/>
              <a:gd name="T4" fmla="*/ 21 w 878"/>
              <a:gd name="T5" fmla="*/ 62 h 251"/>
              <a:gd name="T6" fmla="*/ 44 w 878"/>
              <a:gd name="T7" fmla="*/ 85 h 251"/>
              <a:gd name="T8" fmla="*/ 74 w 878"/>
              <a:gd name="T9" fmla="*/ 100 h 251"/>
              <a:gd name="T10" fmla="*/ 106 w 878"/>
              <a:gd name="T11" fmla="*/ 106 h 251"/>
              <a:gd name="T12" fmla="*/ 772 w 878"/>
              <a:gd name="T13" fmla="*/ 106 h 251"/>
              <a:gd name="T14" fmla="*/ 804 w 878"/>
              <a:gd name="T15" fmla="*/ 100 h 251"/>
              <a:gd name="T16" fmla="*/ 834 w 878"/>
              <a:gd name="T17" fmla="*/ 85 h 251"/>
              <a:gd name="T18" fmla="*/ 857 w 878"/>
              <a:gd name="T19" fmla="*/ 62 h 251"/>
              <a:gd name="T20" fmla="*/ 872 w 878"/>
              <a:gd name="T21" fmla="*/ 34 h 251"/>
              <a:gd name="T22" fmla="*/ 878 w 878"/>
              <a:gd name="T23" fmla="*/ 0 h 251"/>
              <a:gd name="T24" fmla="*/ 878 w 878"/>
              <a:gd name="T25" fmla="*/ 145 h 251"/>
              <a:gd name="T26" fmla="*/ 872 w 878"/>
              <a:gd name="T27" fmla="*/ 178 h 251"/>
              <a:gd name="T28" fmla="*/ 857 w 878"/>
              <a:gd name="T29" fmla="*/ 208 h 251"/>
              <a:gd name="T30" fmla="*/ 834 w 878"/>
              <a:gd name="T31" fmla="*/ 230 h 251"/>
              <a:gd name="T32" fmla="*/ 804 w 878"/>
              <a:gd name="T33" fmla="*/ 246 h 251"/>
              <a:gd name="T34" fmla="*/ 772 w 878"/>
              <a:gd name="T35" fmla="*/ 251 h 251"/>
              <a:gd name="T36" fmla="*/ 106 w 878"/>
              <a:gd name="T37" fmla="*/ 251 h 251"/>
              <a:gd name="T38" fmla="*/ 74 w 878"/>
              <a:gd name="T39" fmla="*/ 246 h 251"/>
              <a:gd name="T40" fmla="*/ 44 w 878"/>
              <a:gd name="T41" fmla="*/ 230 h 251"/>
              <a:gd name="T42" fmla="*/ 21 w 878"/>
              <a:gd name="T43" fmla="*/ 208 h 251"/>
              <a:gd name="T44" fmla="*/ 6 w 878"/>
              <a:gd name="T45" fmla="*/ 178 h 251"/>
              <a:gd name="T46" fmla="*/ 0 w 878"/>
              <a:gd name="T47" fmla="*/ 145 h 251"/>
              <a:gd name="T48" fmla="*/ 0 w 878"/>
              <a:gd name="T4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8" h="251">
                <a:moveTo>
                  <a:pt x="0" y="0"/>
                </a:moveTo>
                <a:lnTo>
                  <a:pt x="6" y="34"/>
                </a:lnTo>
                <a:lnTo>
                  <a:pt x="21" y="62"/>
                </a:lnTo>
                <a:lnTo>
                  <a:pt x="44" y="85"/>
                </a:lnTo>
                <a:lnTo>
                  <a:pt x="74" y="100"/>
                </a:lnTo>
                <a:lnTo>
                  <a:pt x="106" y="106"/>
                </a:lnTo>
                <a:lnTo>
                  <a:pt x="772" y="106"/>
                </a:lnTo>
                <a:lnTo>
                  <a:pt x="804" y="100"/>
                </a:lnTo>
                <a:lnTo>
                  <a:pt x="834" y="85"/>
                </a:lnTo>
                <a:lnTo>
                  <a:pt x="857" y="62"/>
                </a:lnTo>
                <a:lnTo>
                  <a:pt x="872" y="34"/>
                </a:lnTo>
                <a:lnTo>
                  <a:pt x="878" y="0"/>
                </a:lnTo>
                <a:lnTo>
                  <a:pt x="878" y="145"/>
                </a:lnTo>
                <a:lnTo>
                  <a:pt x="872" y="178"/>
                </a:lnTo>
                <a:lnTo>
                  <a:pt x="857" y="208"/>
                </a:lnTo>
                <a:lnTo>
                  <a:pt x="834" y="230"/>
                </a:lnTo>
                <a:lnTo>
                  <a:pt x="804" y="246"/>
                </a:lnTo>
                <a:lnTo>
                  <a:pt x="772" y="251"/>
                </a:lnTo>
                <a:lnTo>
                  <a:pt x="106" y="251"/>
                </a:lnTo>
                <a:lnTo>
                  <a:pt x="74" y="246"/>
                </a:lnTo>
                <a:lnTo>
                  <a:pt x="44" y="230"/>
                </a:lnTo>
                <a:lnTo>
                  <a:pt x="21" y="208"/>
                </a:lnTo>
                <a:lnTo>
                  <a:pt x="6" y="178"/>
                </a:lnTo>
                <a:lnTo>
                  <a:pt x="0" y="145"/>
                </a:lnTo>
                <a:lnTo>
                  <a:pt x="0" y="0"/>
                </a:lnTo>
                <a:close/>
              </a:path>
            </a:pathLst>
          </a:custGeom>
          <a:solidFill>
            <a:schemeClr val="accent1">
              <a:lumMod val="75000"/>
            </a:schemeClr>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800"/>
          </a:p>
        </p:txBody>
      </p:sp>
      <p:sp>
        <p:nvSpPr>
          <p:cNvPr id="28" name="Freeform 27"/>
          <p:cNvSpPr>
            <a:spLocks/>
          </p:cNvSpPr>
          <p:nvPr/>
        </p:nvSpPr>
        <p:spPr bwMode="auto">
          <a:xfrm>
            <a:off x="3916858" y="2898023"/>
            <a:ext cx="1525114" cy="1476289"/>
          </a:xfrm>
          <a:custGeom>
            <a:avLst/>
            <a:gdLst>
              <a:gd name="T0" fmla="*/ 1261 w 1885"/>
              <a:gd name="T1" fmla="*/ 0 h 1846"/>
              <a:gd name="T2" fmla="*/ 1299 w 1885"/>
              <a:gd name="T3" fmla="*/ 4 h 1846"/>
              <a:gd name="T4" fmla="*/ 1337 w 1885"/>
              <a:gd name="T5" fmla="*/ 15 h 1846"/>
              <a:gd name="T6" fmla="*/ 1375 w 1885"/>
              <a:gd name="T7" fmla="*/ 34 h 1846"/>
              <a:gd name="T8" fmla="*/ 1409 w 1885"/>
              <a:gd name="T9" fmla="*/ 57 h 1846"/>
              <a:gd name="T10" fmla="*/ 1435 w 1885"/>
              <a:gd name="T11" fmla="*/ 81 h 1846"/>
              <a:gd name="T12" fmla="*/ 1838 w 1885"/>
              <a:gd name="T13" fmla="*/ 584 h 1846"/>
              <a:gd name="T14" fmla="*/ 1857 w 1885"/>
              <a:gd name="T15" fmla="*/ 614 h 1846"/>
              <a:gd name="T16" fmla="*/ 1872 w 1885"/>
              <a:gd name="T17" fmla="*/ 652 h 1846"/>
              <a:gd name="T18" fmla="*/ 1881 w 1885"/>
              <a:gd name="T19" fmla="*/ 693 h 1846"/>
              <a:gd name="T20" fmla="*/ 1885 w 1885"/>
              <a:gd name="T21" fmla="*/ 733 h 1846"/>
              <a:gd name="T22" fmla="*/ 1881 w 1885"/>
              <a:gd name="T23" fmla="*/ 771 h 1846"/>
              <a:gd name="T24" fmla="*/ 1740 w 1885"/>
              <a:gd name="T25" fmla="*/ 1396 h 1846"/>
              <a:gd name="T26" fmla="*/ 1726 w 1885"/>
              <a:gd name="T27" fmla="*/ 1432 h 1846"/>
              <a:gd name="T28" fmla="*/ 1708 w 1885"/>
              <a:gd name="T29" fmla="*/ 1468 h 1846"/>
              <a:gd name="T30" fmla="*/ 1681 w 1885"/>
              <a:gd name="T31" fmla="*/ 1500 h 1846"/>
              <a:gd name="T32" fmla="*/ 1651 w 1885"/>
              <a:gd name="T33" fmla="*/ 1526 h 1846"/>
              <a:gd name="T34" fmla="*/ 1621 w 1885"/>
              <a:gd name="T35" fmla="*/ 1547 h 1846"/>
              <a:gd name="T36" fmla="*/ 1042 w 1885"/>
              <a:gd name="T37" fmla="*/ 1827 h 1846"/>
              <a:gd name="T38" fmla="*/ 1006 w 1885"/>
              <a:gd name="T39" fmla="*/ 1840 h 1846"/>
              <a:gd name="T40" fmla="*/ 966 w 1885"/>
              <a:gd name="T41" fmla="*/ 1846 h 1846"/>
              <a:gd name="T42" fmla="*/ 925 w 1885"/>
              <a:gd name="T43" fmla="*/ 1846 h 1846"/>
              <a:gd name="T44" fmla="*/ 885 w 1885"/>
              <a:gd name="T45" fmla="*/ 1840 h 1846"/>
              <a:gd name="T46" fmla="*/ 851 w 1885"/>
              <a:gd name="T47" fmla="*/ 1829 h 1846"/>
              <a:gd name="T48" fmla="*/ 270 w 1885"/>
              <a:gd name="T49" fmla="*/ 1551 h 1846"/>
              <a:gd name="T50" fmla="*/ 238 w 1885"/>
              <a:gd name="T51" fmla="*/ 1532 h 1846"/>
              <a:gd name="T52" fmla="*/ 208 w 1885"/>
              <a:gd name="T53" fmla="*/ 1504 h 1846"/>
              <a:gd name="T54" fmla="*/ 182 w 1885"/>
              <a:gd name="T55" fmla="*/ 1472 h 1846"/>
              <a:gd name="T56" fmla="*/ 163 w 1885"/>
              <a:gd name="T57" fmla="*/ 1438 h 1846"/>
              <a:gd name="T58" fmla="*/ 149 w 1885"/>
              <a:gd name="T59" fmla="*/ 1402 h 1846"/>
              <a:gd name="T60" fmla="*/ 4 w 1885"/>
              <a:gd name="T61" fmla="*/ 776 h 1846"/>
              <a:gd name="T62" fmla="*/ 0 w 1885"/>
              <a:gd name="T63" fmla="*/ 739 h 1846"/>
              <a:gd name="T64" fmla="*/ 4 w 1885"/>
              <a:gd name="T65" fmla="*/ 699 h 1846"/>
              <a:gd name="T66" fmla="*/ 13 w 1885"/>
              <a:gd name="T67" fmla="*/ 657 h 1846"/>
              <a:gd name="T68" fmla="*/ 27 w 1885"/>
              <a:gd name="T69" fmla="*/ 620 h 1846"/>
              <a:gd name="T70" fmla="*/ 47 w 1885"/>
              <a:gd name="T71" fmla="*/ 589 h 1846"/>
              <a:gd name="T72" fmla="*/ 446 w 1885"/>
              <a:gd name="T73" fmla="*/ 85 h 1846"/>
              <a:gd name="T74" fmla="*/ 473 w 1885"/>
              <a:gd name="T75" fmla="*/ 58 h 1846"/>
              <a:gd name="T76" fmla="*/ 505 w 1885"/>
              <a:gd name="T77" fmla="*/ 36 h 1846"/>
              <a:gd name="T78" fmla="*/ 543 w 1885"/>
              <a:gd name="T79" fmla="*/ 19 h 1846"/>
              <a:gd name="T80" fmla="*/ 582 w 1885"/>
              <a:gd name="T81" fmla="*/ 6 h 1846"/>
              <a:gd name="T82" fmla="*/ 618 w 1885"/>
              <a:gd name="T83" fmla="*/ 2 h 1846"/>
              <a:gd name="T84" fmla="*/ 1261 w 1885"/>
              <a:gd name="T85" fmla="*/ 0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5" h="1846">
                <a:moveTo>
                  <a:pt x="1261" y="0"/>
                </a:moveTo>
                <a:lnTo>
                  <a:pt x="1299" y="4"/>
                </a:lnTo>
                <a:lnTo>
                  <a:pt x="1337" y="15"/>
                </a:lnTo>
                <a:lnTo>
                  <a:pt x="1375" y="34"/>
                </a:lnTo>
                <a:lnTo>
                  <a:pt x="1409" y="57"/>
                </a:lnTo>
                <a:lnTo>
                  <a:pt x="1435" y="81"/>
                </a:lnTo>
                <a:lnTo>
                  <a:pt x="1838" y="584"/>
                </a:lnTo>
                <a:lnTo>
                  <a:pt x="1857" y="614"/>
                </a:lnTo>
                <a:lnTo>
                  <a:pt x="1872" y="652"/>
                </a:lnTo>
                <a:lnTo>
                  <a:pt x="1881" y="693"/>
                </a:lnTo>
                <a:lnTo>
                  <a:pt x="1885" y="733"/>
                </a:lnTo>
                <a:lnTo>
                  <a:pt x="1881" y="771"/>
                </a:lnTo>
                <a:lnTo>
                  <a:pt x="1740" y="1396"/>
                </a:lnTo>
                <a:lnTo>
                  <a:pt x="1726" y="1432"/>
                </a:lnTo>
                <a:lnTo>
                  <a:pt x="1708" y="1468"/>
                </a:lnTo>
                <a:lnTo>
                  <a:pt x="1681" y="1500"/>
                </a:lnTo>
                <a:lnTo>
                  <a:pt x="1651" y="1526"/>
                </a:lnTo>
                <a:lnTo>
                  <a:pt x="1621" y="1547"/>
                </a:lnTo>
                <a:lnTo>
                  <a:pt x="1042" y="1827"/>
                </a:lnTo>
                <a:lnTo>
                  <a:pt x="1006" y="1840"/>
                </a:lnTo>
                <a:lnTo>
                  <a:pt x="966" y="1846"/>
                </a:lnTo>
                <a:lnTo>
                  <a:pt x="925" y="1846"/>
                </a:lnTo>
                <a:lnTo>
                  <a:pt x="885" y="1840"/>
                </a:lnTo>
                <a:lnTo>
                  <a:pt x="851" y="1829"/>
                </a:lnTo>
                <a:lnTo>
                  <a:pt x="270" y="1551"/>
                </a:lnTo>
                <a:lnTo>
                  <a:pt x="238" y="1532"/>
                </a:lnTo>
                <a:lnTo>
                  <a:pt x="208" y="1504"/>
                </a:lnTo>
                <a:lnTo>
                  <a:pt x="182" y="1472"/>
                </a:lnTo>
                <a:lnTo>
                  <a:pt x="163" y="1438"/>
                </a:lnTo>
                <a:lnTo>
                  <a:pt x="149" y="1402"/>
                </a:lnTo>
                <a:lnTo>
                  <a:pt x="4" y="776"/>
                </a:lnTo>
                <a:lnTo>
                  <a:pt x="0" y="739"/>
                </a:lnTo>
                <a:lnTo>
                  <a:pt x="4" y="699"/>
                </a:lnTo>
                <a:lnTo>
                  <a:pt x="13" y="657"/>
                </a:lnTo>
                <a:lnTo>
                  <a:pt x="27" y="620"/>
                </a:lnTo>
                <a:lnTo>
                  <a:pt x="47" y="589"/>
                </a:lnTo>
                <a:lnTo>
                  <a:pt x="446" y="85"/>
                </a:lnTo>
                <a:lnTo>
                  <a:pt x="473" y="58"/>
                </a:lnTo>
                <a:lnTo>
                  <a:pt x="505" y="36"/>
                </a:lnTo>
                <a:lnTo>
                  <a:pt x="543" y="19"/>
                </a:lnTo>
                <a:lnTo>
                  <a:pt x="582" y="6"/>
                </a:lnTo>
                <a:lnTo>
                  <a:pt x="618" y="2"/>
                </a:lnTo>
                <a:lnTo>
                  <a:pt x="1261" y="0"/>
                </a:lnTo>
                <a:close/>
              </a:path>
            </a:pathLst>
          </a:custGeom>
          <a:gradFill flip="none" rotWithShape="1">
            <a:gsLst>
              <a:gs pos="0">
                <a:schemeClr val="bg1"/>
              </a:gs>
              <a:gs pos="100000">
                <a:schemeClr val="bg1">
                  <a:lumMod val="85000"/>
                </a:schemeClr>
              </a:gs>
            </a:gsLst>
            <a:lin ang="2700000" scaled="1"/>
            <a:tileRect/>
          </a:gradFill>
          <a:ln w="0">
            <a:noFill/>
            <a:prstDash val="solid"/>
            <a:round/>
            <a:headEnd/>
            <a:tailEnd/>
          </a:ln>
          <a:effectLst>
            <a:outerShdw blurRad="190500" sx="102000" sy="102000" algn="ctr" rotWithShape="0">
              <a:prstClr val="black">
                <a:alpha val="8000"/>
              </a:prstClr>
            </a:outerShdw>
          </a:effectLst>
        </p:spPr>
        <p:txBody>
          <a:bodyPr vert="horz" wrap="square" lIns="68598" tIns="34299" rIns="68598" bIns="34299" numCol="1" anchor="t" anchorCtr="0" compatLnSpc="1">
            <a:prstTxWarp prst="textNoShape">
              <a:avLst/>
            </a:prstTxWarp>
          </a:bodyPr>
          <a:lstStyle/>
          <a:p>
            <a:endParaRPr lang="en-IN" sz="1800"/>
          </a:p>
        </p:txBody>
      </p:sp>
      <p:sp>
        <p:nvSpPr>
          <p:cNvPr id="34" name="TextBox 33"/>
          <p:cNvSpPr txBox="1"/>
          <p:nvPr/>
        </p:nvSpPr>
        <p:spPr>
          <a:xfrm>
            <a:off x="4487430" y="2631783"/>
            <a:ext cx="522420" cy="253916"/>
          </a:xfrm>
          <a:prstGeom prst="rect">
            <a:avLst/>
          </a:prstGeom>
          <a:noFill/>
        </p:spPr>
        <p:txBody>
          <a:bodyPr wrap="square" rtlCol="0" anchor="ctr">
            <a:spAutoFit/>
          </a:bodyPr>
          <a:lstStyle/>
          <a:p>
            <a:pPr algn="ctr"/>
            <a:r>
              <a:rPr lang="en-IN" sz="1050" b="1" dirty="0">
                <a:solidFill>
                  <a:schemeClr val="bg1"/>
                </a:solidFill>
                <a:latin typeface="Arial" pitchFamily="34" charset="0"/>
                <a:cs typeface="Arial" pitchFamily="34" charset="0"/>
              </a:rPr>
              <a:t>70%</a:t>
            </a:r>
          </a:p>
        </p:txBody>
      </p:sp>
      <p:sp>
        <p:nvSpPr>
          <p:cNvPr id="35" name="TextBox 34"/>
          <p:cNvSpPr txBox="1"/>
          <p:nvPr/>
        </p:nvSpPr>
        <p:spPr>
          <a:xfrm rot="2937415">
            <a:off x="4985155" y="3116712"/>
            <a:ext cx="335349" cy="253916"/>
          </a:xfrm>
          <a:prstGeom prst="rect">
            <a:avLst/>
          </a:prstGeom>
          <a:noFill/>
        </p:spPr>
        <p:txBody>
          <a:bodyPr wrap="none" rtlCol="0" anchor="ctr">
            <a:spAutoFit/>
          </a:bodyPr>
          <a:lstStyle/>
          <a:p>
            <a:pPr algn="ctr"/>
            <a:r>
              <a:rPr lang="en-GB" sz="1050" b="1" dirty="0">
                <a:solidFill>
                  <a:schemeClr val="bg1"/>
                </a:solidFill>
                <a:latin typeface="Arial" pitchFamily="34" charset="0"/>
                <a:cs typeface="Arial" pitchFamily="34" charset="0"/>
              </a:rPr>
              <a:t>02</a:t>
            </a:r>
            <a:endParaRPr lang="en-IN" sz="1050" b="1" dirty="0">
              <a:solidFill>
                <a:schemeClr val="bg1"/>
              </a:solidFill>
              <a:latin typeface="Arial" pitchFamily="34" charset="0"/>
              <a:cs typeface="Arial" pitchFamily="34" charset="0"/>
            </a:endParaRPr>
          </a:p>
        </p:txBody>
      </p:sp>
      <p:sp>
        <p:nvSpPr>
          <p:cNvPr id="37" name="TextBox 36"/>
          <p:cNvSpPr txBox="1"/>
          <p:nvPr/>
        </p:nvSpPr>
        <p:spPr>
          <a:xfrm>
            <a:off x="4983955" y="4249453"/>
            <a:ext cx="380233" cy="253916"/>
          </a:xfrm>
          <a:prstGeom prst="rect">
            <a:avLst/>
          </a:prstGeom>
          <a:noFill/>
        </p:spPr>
        <p:txBody>
          <a:bodyPr wrap="none" rtlCol="0" anchor="ctr">
            <a:spAutoFit/>
          </a:bodyPr>
          <a:lstStyle/>
          <a:p>
            <a:pPr algn="ctr"/>
            <a:r>
              <a:rPr lang="en-GB" sz="1050" b="1" dirty="0">
                <a:solidFill>
                  <a:schemeClr val="bg1"/>
                </a:solidFill>
                <a:latin typeface="Arial" pitchFamily="34" charset="0"/>
                <a:cs typeface="Arial" pitchFamily="34" charset="0"/>
              </a:rPr>
              <a:t>0%</a:t>
            </a:r>
            <a:endParaRPr lang="en-IN" sz="1050" b="1" dirty="0">
              <a:solidFill>
                <a:schemeClr val="bg1"/>
              </a:solidFill>
              <a:latin typeface="Arial" pitchFamily="34" charset="0"/>
              <a:cs typeface="Arial" pitchFamily="34" charset="0"/>
            </a:endParaRPr>
          </a:p>
        </p:txBody>
      </p:sp>
      <p:sp>
        <p:nvSpPr>
          <p:cNvPr id="38" name="TextBox 37"/>
          <p:cNvSpPr txBox="1"/>
          <p:nvPr/>
        </p:nvSpPr>
        <p:spPr>
          <a:xfrm>
            <a:off x="4025303" y="4242713"/>
            <a:ext cx="455574" cy="253916"/>
          </a:xfrm>
          <a:prstGeom prst="rect">
            <a:avLst/>
          </a:prstGeom>
          <a:noFill/>
        </p:spPr>
        <p:txBody>
          <a:bodyPr wrap="none" rtlCol="0" anchor="ctr">
            <a:spAutoFit/>
          </a:bodyPr>
          <a:lstStyle/>
          <a:p>
            <a:pPr algn="ctr"/>
            <a:r>
              <a:rPr lang="en-GB" sz="1050" b="1" dirty="0">
                <a:solidFill>
                  <a:schemeClr val="bg1"/>
                </a:solidFill>
                <a:latin typeface="Arial" pitchFamily="34" charset="0"/>
                <a:cs typeface="Arial" pitchFamily="34" charset="0"/>
              </a:rPr>
              <a:t>10%</a:t>
            </a:r>
            <a:endParaRPr lang="en-IN" sz="1050" b="1" dirty="0">
              <a:solidFill>
                <a:schemeClr val="bg1"/>
              </a:solidFill>
              <a:latin typeface="Arial" pitchFamily="34" charset="0"/>
              <a:cs typeface="Arial" pitchFamily="34" charset="0"/>
            </a:endParaRPr>
          </a:p>
        </p:txBody>
      </p:sp>
      <p:sp>
        <p:nvSpPr>
          <p:cNvPr id="39" name="TextBox 38"/>
          <p:cNvSpPr txBox="1"/>
          <p:nvPr/>
        </p:nvSpPr>
        <p:spPr>
          <a:xfrm>
            <a:off x="3601471" y="3706848"/>
            <a:ext cx="380233" cy="253916"/>
          </a:xfrm>
          <a:prstGeom prst="rect">
            <a:avLst/>
          </a:prstGeom>
          <a:noFill/>
        </p:spPr>
        <p:txBody>
          <a:bodyPr wrap="none" rtlCol="0" anchor="ctr">
            <a:spAutoFit/>
          </a:bodyPr>
          <a:lstStyle/>
          <a:p>
            <a:pPr algn="ctr"/>
            <a:r>
              <a:rPr lang="en-GB" sz="1050" b="1" dirty="0">
                <a:solidFill>
                  <a:schemeClr val="bg1"/>
                </a:solidFill>
                <a:latin typeface="Arial" pitchFamily="34" charset="0"/>
                <a:cs typeface="Arial" pitchFamily="34" charset="0"/>
              </a:rPr>
              <a:t>0%</a:t>
            </a:r>
            <a:endParaRPr lang="en-IN" sz="1050" b="1" dirty="0">
              <a:solidFill>
                <a:schemeClr val="bg1"/>
              </a:solidFill>
              <a:latin typeface="Arial" pitchFamily="34" charset="0"/>
              <a:cs typeface="Arial" pitchFamily="34" charset="0"/>
            </a:endParaRPr>
          </a:p>
        </p:txBody>
      </p:sp>
      <p:sp>
        <p:nvSpPr>
          <p:cNvPr id="40" name="TextBox 39"/>
          <p:cNvSpPr txBox="1"/>
          <p:nvPr/>
        </p:nvSpPr>
        <p:spPr>
          <a:xfrm>
            <a:off x="3803747" y="2794837"/>
            <a:ext cx="421752" cy="415498"/>
          </a:xfrm>
          <a:prstGeom prst="rect">
            <a:avLst/>
          </a:prstGeom>
          <a:noFill/>
        </p:spPr>
        <p:txBody>
          <a:bodyPr wrap="square" rtlCol="0" anchor="ctr">
            <a:spAutoFit/>
          </a:bodyPr>
          <a:lstStyle/>
          <a:p>
            <a:pPr algn="ctr"/>
            <a:r>
              <a:rPr lang="en-GB" sz="1050" b="1" dirty="0">
                <a:solidFill>
                  <a:schemeClr val="bg1"/>
                </a:solidFill>
                <a:latin typeface="Arial" pitchFamily="34" charset="0"/>
                <a:cs typeface="Arial" pitchFamily="34" charset="0"/>
              </a:rPr>
              <a:t>15%</a:t>
            </a:r>
            <a:endParaRPr lang="en-IN" sz="1050" b="1" dirty="0">
              <a:solidFill>
                <a:schemeClr val="bg1"/>
              </a:solidFill>
              <a:latin typeface="Arial" pitchFamily="34" charset="0"/>
              <a:cs typeface="Arial" pitchFamily="34" charset="0"/>
            </a:endParaRPr>
          </a:p>
        </p:txBody>
      </p:sp>
      <p:sp>
        <p:nvSpPr>
          <p:cNvPr id="41" name="TextBox 40"/>
          <p:cNvSpPr txBox="1"/>
          <p:nvPr/>
        </p:nvSpPr>
        <p:spPr>
          <a:xfrm>
            <a:off x="4189937" y="1584914"/>
            <a:ext cx="1103761" cy="523220"/>
          </a:xfrm>
          <a:prstGeom prst="rect">
            <a:avLst/>
          </a:prstGeom>
          <a:noFill/>
        </p:spPr>
        <p:txBody>
          <a:bodyPr wrap="square" rtlCol="0" anchor="t">
            <a:spAutoFit/>
          </a:bodyPr>
          <a:lstStyle/>
          <a:p>
            <a:r>
              <a:rPr lang="en-US" sz="1400" kern="0" dirty="0">
                <a:solidFill>
                  <a:schemeClr val="tx1">
                    <a:lumMod val="75000"/>
                    <a:lumOff val="25000"/>
                  </a:schemeClr>
                </a:solidFill>
                <a:latin typeface="Arial" pitchFamily="34" charset="0"/>
                <a:cs typeface="Arial" pitchFamily="34" charset="0"/>
              </a:rPr>
              <a:t>Baseline analysis </a:t>
            </a:r>
          </a:p>
        </p:txBody>
      </p:sp>
      <p:sp>
        <p:nvSpPr>
          <p:cNvPr id="42" name="TextBox 41"/>
          <p:cNvSpPr txBox="1"/>
          <p:nvPr/>
        </p:nvSpPr>
        <p:spPr>
          <a:xfrm>
            <a:off x="4403364" y="1200945"/>
            <a:ext cx="628698" cy="338554"/>
          </a:xfrm>
          <a:prstGeom prst="rect">
            <a:avLst/>
          </a:prstGeom>
          <a:noFill/>
        </p:spPr>
        <p:txBody>
          <a:bodyPr wrap="none" rtlCol="0" anchor="b">
            <a:spAutoFit/>
          </a:bodyPr>
          <a:lstStyle/>
          <a:p>
            <a:pPr algn="ctr"/>
            <a:r>
              <a:rPr lang="en-GB" sz="1600" b="1" dirty="0">
                <a:solidFill>
                  <a:schemeClr val="accent1"/>
                </a:solidFill>
                <a:latin typeface="Arial" pitchFamily="34" charset="0"/>
                <a:cs typeface="Arial" pitchFamily="34" charset="0"/>
              </a:rPr>
              <a:t>WP1</a:t>
            </a:r>
            <a:endParaRPr lang="en-IN" sz="1600" b="1" dirty="0">
              <a:solidFill>
                <a:schemeClr val="accent1"/>
              </a:solidFill>
              <a:latin typeface="Arial" pitchFamily="34" charset="0"/>
              <a:cs typeface="Arial" pitchFamily="34" charset="0"/>
            </a:endParaRPr>
          </a:p>
        </p:txBody>
      </p:sp>
      <p:sp>
        <p:nvSpPr>
          <p:cNvPr id="43" name="TextBox 42"/>
          <p:cNvSpPr txBox="1"/>
          <p:nvPr/>
        </p:nvSpPr>
        <p:spPr>
          <a:xfrm>
            <a:off x="5420750" y="2204229"/>
            <a:ext cx="1271814" cy="738664"/>
          </a:xfrm>
          <a:prstGeom prst="rect">
            <a:avLst/>
          </a:prstGeom>
          <a:noFill/>
        </p:spPr>
        <p:txBody>
          <a:bodyPr wrap="square" rtlCol="0" anchor="t">
            <a:spAutoFit/>
          </a:bodyPr>
          <a:lstStyle/>
          <a:p>
            <a:r>
              <a:rPr lang="en-US" sz="1400" kern="0" dirty="0">
                <a:solidFill>
                  <a:schemeClr val="tx1">
                    <a:lumMod val="75000"/>
                    <a:lumOff val="25000"/>
                  </a:schemeClr>
                </a:solidFill>
                <a:latin typeface="Arial" pitchFamily="34" charset="0"/>
                <a:cs typeface="Arial" pitchFamily="34" charset="0"/>
              </a:rPr>
              <a:t>UNI-TEL training path development</a:t>
            </a:r>
          </a:p>
        </p:txBody>
      </p:sp>
      <p:sp>
        <p:nvSpPr>
          <p:cNvPr id="44" name="TextBox 43"/>
          <p:cNvSpPr txBox="1"/>
          <p:nvPr/>
        </p:nvSpPr>
        <p:spPr>
          <a:xfrm>
            <a:off x="5515790" y="1826700"/>
            <a:ext cx="1014473" cy="338554"/>
          </a:xfrm>
          <a:prstGeom prst="rect">
            <a:avLst/>
          </a:prstGeom>
          <a:noFill/>
        </p:spPr>
        <p:txBody>
          <a:bodyPr wrap="square" rtlCol="0" anchor="b">
            <a:spAutoFit/>
          </a:bodyPr>
          <a:lstStyle/>
          <a:p>
            <a:pPr algn="ctr"/>
            <a:r>
              <a:rPr lang="en-GB" sz="1600" b="1" dirty="0">
                <a:solidFill>
                  <a:schemeClr val="accent2"/>
                </a:solidFill>
                <a:latin typeface="Arial" pitchFamily="34" charset="0"/>
                <a:cs typeface="Arial" pitchFamily="34" charset="0"/>
              </a:rPr>
              <a:t>WP2</a:t>
            </a:r>
            <a:endParaRPr lang="en-IN" sz="1600" b="1" dirty="0">
              <a:solidFill>
                <a:schemeClr val="accent2"/>
              </a:solidFill>
              <a:latin typeface="Arial" pitchFamily="34" charset="0"/>
              <a:cs typeface="Arial" pitchFamily="34" charset="0"/>
            </a:endParaRPr>
          </a:p>
        </p:txBody>
      </p:sp>
      <p:sp>
        <p:nvSpPr>
          <p:cNvPr id="45" name="TextBox 44"/>
          <p:cNvSpPr txBox="1"/>
          <p:nvPr/>
        </p:nvSpPr>
        <p:spPr>
          <a:xfrm>
            <a:off x="5736875" y="3637153"/>
            <a:ext cx="1686939" cy="523220"/>
          </a:xfrm>
          <a:prstGeom prst="rect">
            <a:avLst/>
          </a:prstGeom>
          <a:noFill/>
        </p:spPr>
        <p:txBody>
          <a:bodyPr wrap="square" rtlCol="0" anchor="t">
            <a:spAutoFit/>
          </a:bodyPr>
          <a:lstStyle/>
          <a:p>
            <a:r>
              <a:rPr lang="en-US" sz="1400" kern="0" dirty="0">
                <a:solidFill>
                  <a:schemeClr val="tx1">
                    <a:lumMod val="75000"/>
                    <a:lumOff val="25000"/>
                  </a:schemeClr>
                </a:solidFill>
                <a:latin typeface="Arial" pitchFamily="34" charset="0"/>
                <a:cs typeface="Arial" pitchFamily="34" charset="0"/>
              </a:rPr>
              <a:t>UNI-TEL training delivery </a:t>
            </a:r>
          </a:p>
        </p:txBody>
      </p:sp>
      <p:sp>
        <p:nvSpPr>
          <p:cNvPr id="46" name="TextBox 45"/>
          <p:cNvSpPr txBox="1"/>
          <p:nvPr/>
        </p:nvSpPr>
        <p:spPr>
          <a:xfrm>
            <a:off x="6017212" y="3297614"/>
            <a:ext cx="988467" cy="338554"/>
          </a:xfrm>
          <a:prstGeom prst="rect">
            <a:avLst/>
          </a:prstGeom>
          <a:noFill/>
        </p:spPr>
        <p:txBody>
          <a:bodyPr wrap="square" rtlCol="0" anchor="b">
            <a:spAutoFit/>
          </a:bodyPr>
          <a:lstStyle/>
          <a:p>
            <a:pPr algn="ctr"/>
            <a:r>
              <a:rPr lang="en-GB" sz="1600" b="1" dirty="0">
                <a:solidFill>
                  <a:schemeClr val="accent3"/>
                </a:solidFill>
                <a:latin typeface="Arial" pitchFamily="34" charset="0"/>
                <a:cs typeface="Arial" pitchFamily="34" charset="0"/>
              </a:rPr>
              <a:t>WP3</a:t>
            </a:r>
            <a:endParaRPr lang="en-IN" sz="1600" b="1" dirty="0">
              <a:solidFill>
                <a:schemeClr val="accent3"/>
              </a:solidFill>
              <a:latin typeface="Arial" pitchFamily="34" charset="0"/>
              <a:cs typeface="Arial" pitchFamily="34" charset="0"/>
            </a:endParaRPr>
          </a:p>
        </p:txBody>
      </p:sp>
      <p:sp>
        <p:nvSpPr>
          <p:cNvPr id="47" name="TextBox 46"/>
          <p:cNvSpPr txBox="1"/>
          <p:nvPr/>
        </p:nvSpPr>
        <p:spPr>
          <a:xfrm>
            <a:off x="4896988" y="4933709"/>
            <a:ext cx="1471033" cy="738664"/>
          </a:xfrm>
          <a:prstGeom prst="rect">
            <a:avLst/>
          </a:prstGeom>
          <a:noFill/>
        </p:spPr>
        <p:txBody>
          <a:bodyPr wrap="square" rtlCol="0" anchor="t">
            <a:spAutoFit/>
          </a:bodyPr>
          <a:lstStyle/>
          <a:p>
            <a:r>
              <a:rPr lang="en-US" sz="1400" kern="0" dirty="0">
                <a:solidFill>
                  <a:schemeClr val="tx1">
                    <a:lumMod val="75000"/>
                    <a:lumOff val="25000"/>
                  </a:schemeClr>
                </a:solidFill>
                <a:latin typeface="Arial" pitchFamily="34" charset="0"/>
                <a:cs typeface="Arial" pitchFamily="34" charset="0"/>
              </a:rPr>
              <a:t>UNI-TEL curriculum </a:t>
            </a:r>
            <a:r>
              <a:rPr lang="en-US" sz="1400" kern="0" dirty="0" err="1">
                <a:solidFill>
                  <a:schemeClr val="tx1">
                    <a:lumMod val="75000"/>
                    <a:lumOff val="25000"/>
                  </a:schemeClr>
                </a:solidFill>
                <a:latin typeface="Arial" pitchFamily="34" charset="0"/>
                <a:cs typeface="Arial" pitchFamily="34" charset="0"/>
              </a:rPr>
              <a:t>modernisation</a:t>
            </a:r>
            <a:endParaRPr lang="en-US" sz="1400" kern="0" dirty="0">
              <a:solidFill>
                <a:schemeClr val="tx1">
                  <a:lumMod val="75000"/>
                  <a:lumOff val="25000"/>
                </a:schemeClr>
              </a:solidFill>
              <a:latin typeface="Arial" pitchFamily="34" charset="0"/>
              <a:cs typeface="Arial" pitchFamily="34" charset="0"/>
            </a:endParaRPr>
          </a:p>
        </p:txBody>
      </p:sp>
      <p:sp>
        <p:nvSpPr>
          <p:cNvPr id="48" name="TextBox 47"/>
          <p:cNvSpPr txBox="1"/>
          <p:nvPr/>
        </p:nvSpPr>
        <p:spPr>
          <a:xfrm>
            <a:off x="5096394" y="4649321"/>
            <a:ext cx="973098" cy="338554"/>
          </a:xfrm>
          <a:prstGeom prst="rect">
            <a:avLst/>
          </a:prstGeom>
          <a:noFill/>
        </p:spPr>
        <p:txBody>
          <a:bodyPr wrap="square" rtlCol="0" anchor="b">
            <a:spAutoFit/>
          </a:bodyPr>
          <a:lstStyle/>
          <a:p>
            <a:pPr algn="ctr"/>
            <a:r>
              <a:rPr lang="en-GB" sz="1600" b="1" dirty="0">
                <a:solidFill>
                  <a:schemeClr val="accent4"/>
                </a:solidFill>
                <a:latin typeface="Arial" pitchFamily="34" charset="0"/>
                <a:cs typeface="Arial" pitchFamily="34" charset="0"/>
              </a:rPr>
              <a:t>WP4</a:t>
            </a:r>
            <a:endParaRPr lang="en-IN" sz="1600" b="1" dirty="0">
              <a:solidFill>
                <a:schemeClr val="accent4"/>
              </a:solidFill>
              <a:latin typeface="Arial" pitchFamily="34" charset="0"/>
              <a:cs typeface="Arial" pitchFamily="34" charset="0"/>
            </a:endParaRPr>
          </a:p>
        </p:txBody>
      </p:sp>
      <p:sp>
        <p:nvSpPr>
          <p:cNvPr id="49" name="TextBox 48"/>
          <p:cNvSpPr txBox="1"/>
          <p:nvPr/>
        </p:nvSpPr>
        <p:spPr>
          <a:xfrm>
            <a:off x="3278021" y="4876862"/>
            <a:ext cx="1393361" cy="738664"/>
          </a:xfrm>
          <a:prstGeom prst="rect">
            <a:avLst/>
          </a:prstGeom>
          <a:noFill/>
        </p:spPr>
        <p:txBody>
          <a:bodyPr wrap="square" rtlCol="0" anchor="t">
            <a:spAutoFit/>
          </a:bodyPr>
          <a:lstStyle/>
          <a:p>
            <a:r>
              <a:rPr lang="en-US" sz="1400" kern="0" dirty="0">
                <a:solidFill>
                  <a:schemeClr val="tx1">
                    <a:lumMod val="75000"/>
                    <a:lumOff val="25000"/>
                  </a:schemeClr>
                </a:solidFill>
                <a:latin typeface="Arial" pitchFamily="34" charset="0"/>
                <a:cs typeface="Arial" pitchFamily="34" charset="0"/>
              </a:rPr>
              <a:t>Quality assurance and evaluation </a:t>
            </a:r>
          </a:p>
        </p:txBody>
      </p:sp>
      <p:sp>
        <p:nvSpPr>
          <p:cNvPr id="50" name="TextBox 49"/>
          <p:cNvSpPr txBox="1"/>
          <p:nvPr/>
        </p:nvSpPr>
        <p:spPr>
          <a:xfrm>
            <a:off x="3464765" y="4564683"/>
            <a:ext cx="628698" cy="338554"/>
          </a:xfrm>
          <a:prstGeom prst="rect">
            <a:avLst/>
          </a:prstGeom>
          <a:noFill/>
        </p:spPr>
        <p:txBody>
          <a:bodyPr wrap="none" rtlCol="0" anchor="b">
            <a:spAutoFit/>
          </a:bodyPr>
          <a:lstStyle/>
          <a:p>
            <a:r>
              <a:rPr lang="en-GB" sz="1600" b="1" dirty="0">
                <a:solidFill>
                  <a:schemeClr val="accent1"/>
                </a:solidFill>
                <a:latin typeface="Arial" pitchFamily="34" charset="0"/>
                <a:cs typeface="Arial" pitchFamily="34" charset="0"/>
              </a:rPr>
              <a:t>WP5</a:t>
            </a:r>
            <a:endParaRPr lang="en-IN" sz="1600" b="1" dirty="0">
              <a:solidFill>
                <a:schemeClr val="accent1"/>
              </a:solidFill>
              <a:latin typeface="Arial" pitchFamily="34" charset="0"/>
              <a:cs typeface="Arial" pitchFamily="34" charset="0"/>
            </a:endParaRPr>
          </a:p>
        </p:txBody>
      </p:sp>
      <p:sp>
        <p:nvSpPr>
          <p:cNvPr id="51" name="TextBox 50"/>
          <p:cNvSpPr txBox="1"/>
          <p:nvPr/>
        </p:nvSpPr>
        <p:spPr>
          <a:xfrm>
            <a:off x="2280470" y="3653060"/>
            <a:ext cx="1444988" cy="523220"/>
          </a:xfrm>
          <a:prstGeom prst="rect">
            <a:avLst/>
          </a:prstGeom>
          <a:noFill/>
        </p:spPr>
        <p:txBody>
          <a:bodyPr wrap="square" rtlCol="0" anchor="t">
            <a:spAutoFit/>
          </a:bodyPr>
          <a:lstStyle/>
          <a:p>
            <a:r>
              <a:rPr lang="en-US" sz="1400" kern="0" dirty="0">
                <a:solidFill>
                  <a:schemeClr val="tx1">
                    <a:lumMod val="75000"/>
                    <a:lumOff val="25000"/>
                  </a:schemeClr>
                </a:solidFill>
                <a:latin typeface="Arial" pitchFamily="34" charset="0"/>
                <a:cs typeface="Arial" pitchFamily="34" charset="0"/>
              </a:rPr>
              <a:t>Dissemination and exploitation </a:t>
            </a:r>
          </a:p>
        </p:txBody>
      </p:sp>
      <p:sp>
        <p:nvSpPr>
          <p:cNvPr id="52" name="TextBox 51"/>
          <p:cNvSpPr txBox="1"/>
          <p:nvPr/>
        </p:nvSpPr>
        <p:spPr>
          <a:xfrm>
            <a:off x="2580951" y="3317372"/>
            <a:ext cx="628698" cy="338554"/>
          </a:xfrm>
          <a:prstGeom prst="rect">
            <a:avLst/>
          </a:prstGeom>
          <a:noFill/>
        </p:spPr>
        <p:txBody>
          <a:bodyPr wrap="none" rtlCol="0" anchor="b">
            <a:spAutoFit/>
          </a:bodyPr>
          <a:lstStyle/>
          <a:p>
            <a:r>
              <a:rPr lang="en-GB" sz="1600" b="1" dirty="0">
                <a:solidFill>
                  <a:schemeClr val="accent5"/>
                </a:solidFill>
                <a:latin typeface="Arial" pitchFamily="34" charset="0"/>
                <a:cs typeface="Arial" pitchFamily="34" charset="0"/>
              </a:rPr>
              <a:t>WP6</a:t>
            </a:r>
            <a:endParaRPr lang="en-IN" sz="1600" b="1" dirty="0">
              <a:solidFill>
                <a:schemeClr val="accent5"/>
              </a:solidFill>
              <a:latin typeface="Arial" pitchFamily="34" charset="0"/>
              <a:cs typeface="Arial" pitchFamily="34" charset="0"/>
            </a:endParaRPr>
          </a:p>
        </p:txBody>
      </p:sp>
      <p:sp>
        <p:nvSpPr>
          <p:cNvPr id="53" name="TextBox 52"/>
          <p:cNvSpPr txBox="1"/>
          <p:nvPr/>
        </p:nvSpPr>
        <p:spPr>
          <a:xfrm>
            <a:off x="2704770" y="2194036"/>
            <a:ext cx="1324568" cy="523220"/>
          </a:xfrm>
          <a:prstGeom prst="rect">
            <a:avLst/>
          </a:prstGeom>
          <a:noFill/>
        </p:spPr>
        <p:txBody>
          <a:bodyPr wrap="square" rtlCol="0" anchor="t">
            <a:spAutoFit/>
          </a:bodyPr>
          <a:lstStyle/>
          <a:p>
            <a:r>
              <a:rPr lang="en-US" sz="1400" kern="0" dirty="0">
                <a:solidFill>
                  <a:schemeClr val="tx1">
                    <a:lumMod val="75000"/>
                    <a:lumOff val="25000"/>
                  </a:schemeClr>
                </a:solidFill>
                <a:latin typeface="Arial" pitchFamily="34" charset="0"/>
                <a:cs typeface="Arial" pitchFamily="34" charset="0"/>
              </a:rPr>
              <a:t>Project management </a:t>
            </a:r>
          </a:p>
        </p:txBody>
      </p:sp>
      <p:sp>
        <p:nvSpPr>
          <p:cNvPr id="54" name="TextBox 53"/>
          <p:cNvSpPr txBox="1"/>
          <p:nvPr/>
        </p:nvSpPr>
        <p:spPr>
          <a:xfrm>
            <a:off x="2867124" y="1800791"/>
            <a:ext cx="973291" cy="338554"/>
          </a:xfrm>
          <a:prstGeom prst="rect">
            <a:avLst/>
          </a:prstGeom>
          <a:noFill/>
        </p:spPr>
        <p:txBody>
          <a:bodyPr wrap="square" rtlCol="0" anchor="b">
            <a:spAutoFit/>
          </a:bodyPr>
          <a:lstStyle/>
          <a:p>
            <a:pPr algn="ctr"/>
            <a:r>
              <a:rPr lang="en-GB" sz="1600" b="1" dirty="0">
                <a:solidFill>
                  <a:schemeClr val="accent6"/>
                </a:solidFill>
                <a:latin typeface="Arial" pitchFamily="34" charset="0"/>
                <a:cs typeface="Arial" pitchFamily="34" charset="0"/>
              </a:rPr>
              <a:t>WP7</a:t>
            </a:r>
            <a:endParaRPr lang="en-IN" sz="1600" b="1" dirty="0">
              <a:solidFill>
                <a:schemeClr val="accent6"/>
              </a:solidFill>
              <a:latin typeface="Arial" pitchFamily="34" charset="0"/>
              <a:cs typeface="Arial" pitchFamily="34" charset="0"/>
            </a:endParaRPr>
          </a:p>
        </p:txBody>
      </p:sp>
      <p:sp>
        <p:nvSpPr>
          <p:cNvPr id="82" name="TextBox 81">
            <a:extLst>
              <a:ext uri="{FF2B5EF4-FFF2-40B4-BE49-F238E27FC236}">
                <a16:creationId xmlns:a16="http://schemas.microsoft.com/office/drawing/2014/main" id="{F711819D-688E-4F63-90FB-4AFAD823A145}"/>
              </a:ext>
            </a:extLst>
          </p:cNvPr>
          <p:cNvSpPr txBox="1"/>
          <p:nvPr/>
        </p:nvSpPr>
        <p:spPr>
          <a:xfrm rot="2937415">
            <a:off x="4985154" y="3116713"/>
            <a:ext cx="335349" cy="253916"/>
          </a:xfrm>
          <a:prstGeom prst="rect">
            <a:avLst/>
          </a:prstGeom>
          <a:noFill/>
        </p:spPr>
        <p:txBody>
          <a:bodyPr wrap="none" rtlCol="0" anchor="ctr">
            <a:spAutoFit/>
          </a:bodyPr>
          <a:lstStyle/>
          <a:p>
            <a:pPr algn="ctr"/>
            <a:r>
              <a:rPr lang="en-GB" sz="1050" b="1" dirty="0">
                <a:solidFill>
                  <a:schemeClr val="bg1"/>
                </a:solidFill>
                <a:latin typeface="Arial" pitchFamily="34" charset="0"/>
                <a:cs typeface="Arial" pitchFamily="34" charset="0"/>
              </a:rPr>
              <a:t>02</a:t>
            </a:r>
            <a:endParaRPr lang="en-IN" sz="1050" b="1" dirty="0">
              <a:solidFill>
                <a:schemeClr val="bg1"/>
              </a:solidFill>
              <a:latin typeface="Arial" pitchFamily="34" charset="0"/>
              <a:cs typeface="Arial" pitchFamily="34" charset="0"/>
            </a:endParaRPr>
          </a:p>
        </p:txBody>
      </p:sp>
      <p:sp>
        <p:nvSpPr>
          <p:cNvPr id="83" name="TextBox 82">
            <a:extLst>
              <a:ext uri="{FF2B5EF4-FFF2-40B4-BE49-F238E27FC236}">
                <a16:creationId xmlns:a16="http://schemas.microsoft.com/office/drawing/2014/main" id="{565FCFF6-698B-4229-8FAD-B6EA9E5603E2}"/>
              </a:ext>
            </a:extLst>
          </p:cNvPr>
          <p:cNvSpPr txBox="1"/>
          <p:nvPr/>
        </p:nvSpPr>
        <p:spPr>
          <a:xfrm rot="21424952">
            <a:off x="5393104" y="3615522"/>
            <a:ext cx="421752" cy="253916"/>
          </a:xfrm>
          <a:prstGeom prst="rect">
            <a:avLst/>
          </a:prstGeom>
          <a:noFill/>
        </p:spPr>
        <p:txBody>
          <a:bodyPr wrap="square" rtlCol="0" anchor="ctr">
            <a:spAutoFit/>
          </a:bodyPr>
          <a:lstStyle/>
          <a:p>
            <a:pPr algn="ctr"/>
            <a:r>
              <a:rPr lang="en-GB" sz="1050" b="1" dirty="0">
                <a:solidFill>
                  <a:schemeClr val="bg1"/>
                </a:solidFill>
                <a:latin typeface="Arial" pitchFamily="34" charset="0"/>
                <a:cs typeface="Arial" pitchFamily="34" charset="0"/>
              </a:rPr>
              <a:t>0%</a:t>
            </a:r>
            <a:endParaRPr lang="en-IN" sz="1050" b="1" dirty="0">
              <a:solidFill>
                <a:schemeClr val="bg1"/>
              </a:solidFill>
              <a:latin typeface="Arial" pitchFamily="34" charset="0"/>
              <a:cs typeface="Arial" pitchFamily="34" charset="0"/>
            </a:endParaRPr>
          </a:p>
        </p:txBody>
      </p:sp>
      <p:pic>
        <p:nvPicPr>
          <p:cNvPr id="58" name="Picture 2" descr="\\unimarconi.loc\bpr\Progetti\USGM\UTGM_dal_6_agosto\PJ EUROPEI\PJ_IN_ESECUZIONE\BRIGHTS\WP6_Dissemination\LOGO\LOGOS\PARTNERS logos\P4. USGM\LOGO_USG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3460" y="73793"/>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Connector 12"/>
          <p:cNvCxnSpPr/>
          <p:nvPr/>
        </p:nvCxnSpPr>
        <p:spPr>
          <a:xfrm>
            <a:off x="1096062" y="895923"/>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60" name="Rounded Rectangle 13"/>
          <p:cNvSpPr>
            <a:spLocks noChangeArrowheads="1"/>
          </p:cNvSpPr>
          <p:nvPr/>
        </p:nvSpPr>
        <p:spPr bwMode="auto">
          <a:xfrm>
            <a:off x="1820913" y="168011"/>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dirty="0" err="1">
                <a:solidFill>
                  <a:srgbClr val="000000"/>
                </a:solidFill>
                <a:latin typeface="Calibri" panose="020F0502020204030204" pitchFamily="34" charset="0"/>
              </a:rPr>
              <a:t>Modernisation</a:t>
            </a:r>
            <a:r>
              <a:rPr lang="en-US" sz="1200" b="1" dirty="0">
                <a:solidFill>
                  <a:srgbClr val="000000"/>
                </a:solidFill>
                <a:latin typeface="Calibri" panose="020F0502020204030204" pitchFamily="34" charset="0"/>
              </a:rPr>
              <a:t> and </a:t>
            </a:r>
            <a:r>
              <a:rPr lang="en-US" sz="1200" b="1" dirty="0" err="1">
                <a:solidFill>
                  <a:srgbClr val="000000"/>
                </a:solidFill>
                <a:latin typeface="Calibri" panose="020F0502020204030204" pitchFamily="34" charset="0"/>
              </a:rPr>
              <a:t>internationalisation</a:t>
            </a:r>
            <a:r>
              <a:rPr lang="en-US" sz="1200" b="1" dirty="0">
                <a:solidFill>
                  <a:srgbClr val="000000"/>
                </a:solidFill>
                <a:latin typeface="Calibri" panose="020F0502020204030204" pitchFamily="34" charset="0"/>
              </a:rPr>
              <a:t> of Iranian HEIs via collaborative TEL-based curriculum development in engineering and STEM/UNI-TEL</a:t>
            </a:r>
            <a:endParaRPr lang="en-US" sz="1200" b="1" dirty="0"/>
          </a:p>
        </p:txBody>
      </p:sp>
      <p:pic>
        <p:nvPicPr>
          <p:cNvPr id="61"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5" y="75140"/>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Connector 4"/>
          <p:cNvCxnSpPr/>
          <p:nvPr/>
        </p:nvCxnSpPr>
        <p:spPr>
          <a:xfrm>
            <a:off x="251520" y="6453336"/>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
        <p:nvSpPr>
          <p:cNvPr id="63" name="TextBox 33"/>
          <p:cNvSpPr txBox="1"/>
          <p:nvPr/>
        </p:nvSpPr>
        <p:spPr>
          <a:xfrm>
            <a:off x="5174874" y="2876851"/>
            <a:ext cx="522420" cy="253916"/>
          </a:xfrm>
          <a:prstGeom prst="rect">
            <a:avLst/>
          </a:prstGeom>
          <a:noFill/>
        </p:spPr>
        <p:txBody>
          <a:bodyPr wrap="square" rtlCol="0" anchor="ctr">
            <a:spAutoFit/>
          </a:bodyPr>
          <a:lstStyle/>
          <a:p>
            <a:pPr algn="ctr"/>
            <a:r>
              <a:rPr lang="en-IN" sz="1050" b="1" dirty="0">
                <a:solidFill>
                  <a:schemeClr val="bg1"/>
                </a:solidFill>
                <a:latin typeface="Arial" pitchFamily="34" charset="0"/>
                <a:cs typeface="Arial" pitchFamily="34" charset="0"/>
              </a:rPr>
              <a:t>0%</a:t>
            </a:r>
          </a:p>
        </p:txBody>
      </p:sp>
      <p:sp>
        <p:nvSpPr>
          <p:cNvPr id="4" name="Rettangolo 3"/>
          <p:cNvSpPr/>
          <p:nvPr/>
        </p:nvSpPr>
        <p:spPr>
          <a:xfrm rot="16200000">
            <a:off x="-832159" y="3148167"/>
            <a:ext cx="5388127" cy="461665"/>
          </a:xfrm>
          <a:prstGeom prst="rect">
            <a:avLst/>
          </a:prstGeom>
          <a:noFill/>
        </p:spPr>
        <p:txBody>
          <a:bodyPr wrap="square" lIns="91440" tIns="45720" rIns="91440" bIns="45720">
            <a:spAutoFit/>
          </a:bodyPr>
          <a:lstStyle/>
          <a:p>
            <a:pPr algn="ctr"/>
            <a:r>
              <a:rPr lang="it-IT"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Project </a:t>
            </a:r>
            <a:r>
              <a:rPr lang="it-IT"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structure</a:t>
            </a:r>
            <a:r>
              <a:rPr lang="it-IT"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endParaRPr lang="it-IT"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ttangolo 4"/>
          <p:cNvSpPr/>
          <p:nvPr/>
        </p:nvSpPr>
        <p:spPr>
          <a:xfrm>
            <a:off x="3692463" y="3272529"/>
            <a:ext cx="1956219" cy="523220"/>
          </a:xfrm>
          <a:prstGeom prst="rect">
            <a:avLst/>
          </a:prstGeom>
          <a:noFill/>
        </p:spPr>
        <p:txBody>
          <a:bodyPr wrap="square" lIns="91440" tIns="45720" rIns="91440" bIns="45720">
            <a:spAutoFit/>
          </a:bodyPr>
          <a:lstStyle/>
          <a:p>
            <a:pPr algn="ctr"/>
            <a:r>
              <a:rPr lang="it-IT"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UNITEL </a:t>
            </a:r>
            <a:endParaRPr lang="it-IT"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Rettangolo 1"/>
          <p:cNvSpPr/>
          <p:nvPr/>
        </p:nvSpPr>
        <p:spPr>
          <a:xfrm rot="2676149">
            <a:off x="6366685" y="1821373"/>
            <a:ext cx="3033202"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2000" b="1" cap="none" spc="0" dirty="0">
                <a:ln/>
                <a:solidFill>
                  <a:schemeClr val="accent3"/>
                </a:solidFill>
                <a:effectLst/>
              </a:rPr>
              <a:t>36 </a:t>
            </a:r>
            <a:r>
              <a:rPr lang="it-IT" sz="2000" b="1" cap="none" spc="0" dirty="0" err="1">
                <a:ln/>
                <a:solidFill>
                  <a:schemeClr val="accent3"/>
                </a:solidFill>
                <a:effectLst/>
              </a:rPr>
              <a:t>month</a:t>
            </a:r>
            <a:r>
              <a:rPr lang="it-IT" sz="2000" b="1" dirty="0" err="1">
                <a:ln/>
                <a:solidFill>
                  <a:schemeClr val="accent3"/>
                </a:solidFill>
              </a:rPr>
              <a:t>s</a:t>
            </a:r>
            <a:r>
              <a:rPr lang="it-IT" sz="2000" b="1" dirty="0">
                <a:ln/>
                <a:solidFill>
                  <a:schemeClr val="accent3"/>
                </a:solidFill>
              </a:rPr>
              <a:t> </a:t>
            </a:r>
          </a:p>
          <a:p>
            <a:pPr algn="ctr"/>
            <a:r>
              <a:rPr lang="it-IT" sz="2000" b="1" dirty="0">
                <a:ln/>
                <a:solidFill>
                  <a:schemeClr val="accent3"/>
                </a:solidFill>
              </a:rPr>
              <a:t>15/01/2021 – 14/01/2024</a:t>
            </a:r>
            <a:endParaRPr lang="it-IT" sz="2000" b="1" cap="none" spc="0" dirty="0">
              <a:ln/>
              <a:solidFill>
                <a:schemeClr val="accent3"/>
              </a:solidFill>
              <a:effectLst/>
            </a:endParaRPr>
          </a:p>
        </p:txBody>
      </p:sp>
    </p:spTree>
    <p:extLst>
      <p:ext uri="{BB962C8B-B14F-4D97-AF65-F5344CB8AC3E}">
        <p14:creationId xmlns:p14="http://schemas.microsoft.com/office/powerpoint/2010/main" val="2601681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285750" y="1290793"/>
            <a:ext cx="8229600" cy="626040"/>
          </a:xfrm>
        </p:spPr>
        <p:txBody>
          <a:bodyPr/>
          <a:lstStyle/>
          <a:p>
            <a:pPr marL="0" indent="0">
              <a:buNone/>
            </a:pPr>
            <a:r>
              <a:rPr lang="it-IT" sz="2400" b="1" dirty="0">
                <a:solidFill>
                  <a:srgbClr val="0F5494"/>
                </a:solidFill>
              </a:rPr>
              <a:t>Staff </a:t>
            </a:r>
            <a:r>
              <a:rPr lang="it-IT" sz="2400" b="1" dirty="0" err="1">
                <a:solidFill>
                  <a:srgbClr val="0F5494"/>
                </a:solidFill>
              </a:rPr>
              <a:t>involved</a:t>
            </a:r>
            <a:r>
              <a:rPr lang="it-IT" sz="2400" b="1" dirty="0">
                <a:solidFill>
                  <a:srgbClr val="0F5494"/>
                </a:solidFill>
              </a:rPr>
              <a:t> in WP7</a:t>
            </a:r>
            <a:endParaRPr lang="it-IT" sz="18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20</a:t>
            </a:fld>
            <a:endParaRPr lang="en-GB" altLang="en-US" dirty="0"/>
          </a:p>
        </p:txBody>
      </p:sp>
      <p:sp>
        <p:nvSpPr>
          <p:cNvPr id="3" name="CasellaDiTesto 2"/>
          <p:cNvSpPr txBox="1"/>
          <p:nvPr/>
        </p:nvSpPr>
        <p:spPr>
          <a:xfrm>
            <a:off x="605662" y="2298906"/>
            <a:ext cx="7128792" cy="3539430"/>
          </a:xfrm>
          <a:prstGeom prst="rect">
            <a:avLst/>
          </a:prstGeom>
          <a:noFill/>
        </p:spPr>
        <p:txBody>
          <a:bodyPr wrap="square" rtlCol="0">
            <a:spAutoFit/>
          </a:bodyPr>
          <a:lstStyle/>
          <a:p>
            <a:r>
              <a:rPr lang="it-IT" sz="2800" b="1" dirty="0">
                <a:solidFill>
                  <a:schemeClr val="accent1">
                    <a:lumMod val="75000"/>
                  </a:schemeClr>
                </a:solidFill>
                <a:latin typeface="Ink Free" panose="03080402000500000000" pitchFamily="66" charset="0"/>
              </a:rPr>
              <a:t>MONICA FASCIANI</a:t>
            </a:r>
          </a:p>
          <a:p>
            <a:r>
              <a:rPr lang="it-IT" sz="2800" dirty="0">
                <a:solidFill>
                  <a:schemeClr val="accent1">
                    <a:lumMod val="75000"/>
                  </a:schemeClr>
                </a:solidFill>
              </a:rPr>
              <a:t>m.fasciani@unimarconi.it </a:t>
            </a:r>
            <a:r>
              <a:rPr lang="it-IT" sz="2800" b="1" dirty="0">
                <a:solidFill>
                  <a:schemeClr val="accent1">
                    <a:lumMod val="75000"/>
                  </a:schemeClr>
                </a:solidFill>
                <a:latin typeface="Ink Free" panose="03080402000500000000" pitchFamily="66" charset="0"/>
              </a:rPr>
              <a:t> </a:t>
            </a:r>
          </a:p>
          <a:p>
            <a:endParaRPr lang="it-IT" sz="2800" b="1" dirty="0">
              <a:solidFill>
                <a:schemeClr val="accent1">
                  <a:lumMod val="75000"/>
                </a:schemeClr>
              </a:solidFill>
              <a:latin typeface="Ink Free" panose="03080402000500000000" pitchFamily="66" charset="0"/>
            </a:endParaRPr>
          </a:p>
          <a:p>
            <a:r>
              <a:rPr lang="it-IT" sz="2800" b="1" dirty="0">
                <a:solidFill>
                  <a:schemeClr val="accent1">
                    <a:lumMod val="75000"/>
                  </a:schemeClr>
                </a:solidFill>
                <a:latin typeface="Ink Free" panose="03080402000500000000" pitchFamily="66" charset="0"/>
              </a:rPr>
              <a:t>ILARIA REGGIANI</a:t>
            </a:r>
          </a:p>
          <a:p>
            <a:r>
              <a:rPr lang="it-IT" sz="2800" dirty="0">
                <a:solidFill>
                  <a:schemeClr val="accent1">
                    <a:lumMod val="75000"/>
                  </a:schemeClr>
                </a:solidFill>
              </a:rPr>
              <a:t>i.reggiani@unimarconi.it</a:t>
            </a:r>
          </a:p>
          <a:p>
            <a:endParaRPr lang="it-IT" sz="2800" b="1" dirty="0">
              <a:solidFill>
                <a:schemeClr val="accent1">
                  <a:lumMod val="75000"/>
                </a:schemeClr>
              </a:solidFill>
              <a:latin typeface="Ink Free" panose="03080402000500000000" pitchFamily="66" charset="0"/>
            </a:endParaRPr>
          </a:p>
          <a:p>
            <a:r>
              <a:rPr lang="it-IT" sz="2800" b="1" dirty="0">
                <a:solidFill>
                  <a:schemeClr val="accent1">
                    <a:lumMod val="75000"/>
                  </a:schemeClr>
                </a:solidFill>
                <a:latin typeface="Ink Free" panose="03080402000500000000" pitchFamily="66" charset="0"/>
              </a:rPr>
              <a:t>RENZO LINSALATA</a:t>
            </a:r>
          </a:p>
          <a:p>
            <a:r>
              <a:rPr lang="it-IT" sz="2800" dirty="0">
                <a:solidFill>
                  <a:schemeClr val="accent1">
                    <a:lumMod val="75000"/>
                  </a:schemeClr>
                </a:solidFill>
              </a:rPr>
              <a:t>r.linsalata@unimarconi.it</a:t>
            </a:r>
          </a:p>
        </p:txBody>
      </p:sp>
      <p:pic>
        <p:nvPicPr>
          <p:cNvPr id="8"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1"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780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400">
                <a:solidFill>
                  <a:srgbClr val="FF0000"/>
                </a:solidFill>
                <a:latin typeface="Verdana" pitchFamily="34" charset="0"/>
                <a:sym typeface="Webdings" pitchFamily="18" charset="2"/>
              </a:defRPr>
            </a:lvl1pPr>
            <a:lvl2pPr marL="742950" indent="-285750" eaLnBrk="0" hangingPunct="0">
              <a:spcBef>
                <a:spcPct val="50000"/>
              </a:spcBef>
              <a:defRPr sz="2400">
                <a:solidFill>
                  <a:srgbClr val="FF0000"/>
                </a:solidFill>
                <a:latin typeface="Verdana" pitchFamily="34" charset="0"/>
                <a:sym typeface="Webdings" pitchFamily="18" charset="2"/>
              </a:defRPr>
            </a:lvl2pPr>
            <a:lvl3pPr marL="1143000" indent="-228600" eaLnBrk="0" hangingPunct="0">
              <a:spcBef>
                <a:spcPct val="50000"/>
              </a:spcBef>
              <a:defRPr sz="2400">
                <a:solidFill>
                  <a:srgbClr val="FF0000"/>
                </a:solidFill>
                <a:latin typeface="Verdana" pitchFamily="34" charset="0"/>
                <a:sym typeface="Webdings" pitchFamily="18" charset="2"/>
              </a:defRPr>
            </a:lvl3pPr>
            <a:lvl4pPr marL="1600200" indent="-228600" eaLnBrk="0" hangingPunct="0">
              <a:spcBef>
                <a:spcPct val="50000"/>
              </a:spcBef>
              <a:defRPr sz="2400">
                <a:solidFill>
                  <a:srgbClr val="FF0000"/>
                </a:solidFill>
                <a:latin typeface="Verdana" pitchFamily="34" charset="0"/>
                <a:sym typeface="Webdings" pitchFamily="18" charset="2"/>
              </a:defRPr>
            </a:lvl4pPr>
            <a:lvl5pPr marL="2057400" indent="-228600" eaLnBrk="0" hangingPunct="0">
              <a:spcBef>
                <a:spcPct val="50000"/>
              </a:spcBef>
              <a:defRPr sz="2400">
                <a:solidFill>
                  <a:srgbClr val="FF0000"/>
                </a:solidFill>
                <a:latin typeface="Verdana" pitchFamily="34" charset="0"/>
                <a:sym typeface="Webdings" pitchFamily="18" charset="2"/>
              </a:defRPr>
            </a:lvl5pPr>
            <a:lvl6pPr marL="2514600" indent="-228600" eaLnBrk="0" fontAlgn="base" hangingPunct="0">
              <a:spcBef>
                <a:spcPct val="50000"/>
              </a:spcBef>
              <a:spcAft>
                <a:spcPct val="0"/>
              </a:spcAft>
              <a:defRPr sz="2400">
                <a:solidFill>
                  <a:srgbClr val="FF0000"/>
                </a:solidFill>
                <a:latin typeface="Verdana" pitchFamily="34" charset="0"/>
                <a:sym typeface="Webdings" pitchFamily="18" charset="2"/>
              </a:defRPr>
            </a:lvl6pPr>
            <a:lvl7pPr marL="2971800" indent="-228600" eaLnBrk="0" fontAlgn="base" hangingPunct="0">
              <a:spcBef>
                <a:spcPct val="50000"/>
              </a:spcBef>
              <a:spcAft>
                <a:spcPct val="0"/>
              </a:spcAft>
              <a:defRPr sz="2400">
                <a:solidFill>
                  <a:srgbClr val="FF0000"/>
                </a:solidFill>
                <a:latin typeface="Verdana" pitchFamily="34" charset="0"/>
                <a:sym typeface="Webdings" pitchFamily="18" charset="2"/>
              </a:defRPr>
            </a:lvl7pPr>
            <a:lvl8pPr marL="3429000" indent="-228600" eaLnBrk="0" fontAlgn="base" hangingPunct="0">
              <a:spcBef>
                <a:spcPct val="50000"/>
              </a:spcBef>
              <a:spcAft>
                <a:spcPct val="0"/>
              </a:spcAft>
              <a:defRPr sz="2400">
                <a:solidFill>
                  <a:srgbClr val="FF0000"/>
                </a:solidFill>
                <a:latin typeface="Verdana" pitchFamily="34" charset="0"/>
                <a:sym typeface="Webdings" pitchFamily="18" charset="2"/>
              </a:defRPr>
            </a:lvl8pPr>
            <a:lvl9pPr marL="3886200" indent="-228600" eaLnBrk="0" fontAlgn="base" hangingPunct="0">
              <a:spcBef>
                <a:spcPct val="50000"/>
              </a:spcBef>
              <a:spcAft>
                <a:spcPct val="0"/>
              </a:spcAft>
              <a:defRPr sz="2400">
                <a:solidFill>
                  <a:srgbClr val="FF0000"/>
                </a:solidFill>
                <a:latin typeface="Verdana" pitchFamily="34" charset="0"/>
                <a:sym typeface="Webdings" pitchFamily="18" charset="2"/>
              </a:defRPr>
            </a:lvl9pPr>
          </a:lstStyle>
          <a:p>
            <a:pPr eaLnBrk="1" hangingPunct="1">
              <a:spcBef>
                <a:spcPct val="0"/>
              </a:spcBef>
              <a:defRPr/>
            </a:pPr>
            <a:fld id="{62BE30D2-336E-4B39-B45B-98A166B62C6F}" type="slidenum">
              <a:rPr lang="en-GB" altLang="en-US" sz="1200" smtClean="0">
                <a:solidFill>
                  <a:srgbClr val="808080"/>
                </a:solidFill>
              </a:rPr>
              <a:pPr eaLnBrk="1" hangingPunct="1">
                <a:spcBef>
                  <a:spcPct val="0"/>
                </a:spcBef>
                <a:defRPr/>
              </a:pPr>
              <a:t>21</a:t>
            </a:fld>
            <a:endParaRPr lang="en-GB" altLang="en-US" sz="1200">
              <a:solidFill>
                <a:srgbClr val="808080"/>
              </a:solidFill>
            </a:endParaRPr>
          </a:p>
        </p:txBody>
      </p:sp>
      <p:pic>
        <p:nvPicPr>
          <p:cNvPr id="30723" name="Picture 2"/>
          <p:cNvPicPr>
            <a:picLocks noChangeAspect="1"/>
          </p:cNvPicPr>
          <p:nvPr/>
        </p:nvPicPr>
        <p:blipFill>
          <a:blip r:embed="rId3">
            <a:extLst>
              <a:ext uri="{28A0092B-C50C-407E-A947-70E740481C1C}">
                <a14:useLocalDpi xmlns:a14="http://schemas.microsoft.com/office/drawing/2010/main" val="0"/>
              </a:ext>
            </a:extLst>
          </a:blip>
          <a:srcRect t="7500"/>
          <a:stretch>
            <a:fillRect/>
          </a:stretch>
        </p:blipFill>
        <p:spPr bwMode="auto">
          <a:xfrm>
            <a:off x="-228261" y="-20925"/>
            <a:ext cx="9476643" cy="712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ultiply 2"/>
          <p:cNvSpPr/>
          <p:nvPr/>
        </p:nvSpPr>
        <p:spPr bwMode="auto">
          <a:xfrm>
            <a:off x="1259632" y="1844824"/>
            <a:ext cx="5976664" cy="2736304"/>
          </a:xfrm>
          <a:prstGeom prst="mathMultiply">
            <a:avLst/>
          </a:prstGeom>
          <a:solidFill>
            <a:srgbClr val="FF0000">
              <a:alpha val="32000"/>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a:ln>
                <a:noFill/>
              </a:ln>
              <a:solidFill>
                <a:srgbClr val="FF0000"/>
              </a:solidFill>
              <a:effectLst/>
              <a:latin typeface="Verdana" pitchFamily="34" charset="0"/>
              <a:sym typeface="Webdings" pitchFamily="18" charset="2"/>
            </a:endParaRPr>
          </a:p>
        </p:txBody>
      </p:sp>
      <p:sp>
        <p:nvSpPr>
          <p:cNvPr id="4" name="Rettangolo 3"/>
          <p:cNvSpPr/>
          <p:nvPr/>
        </p:nvSpPr>
        <p:spPr>
          <a:xfrm>
            <a:off x="683568" y="4941168"/>
            <a:ext cx="80529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 PARTNER IS AN ISLAND </a:t>
            </a:r>
          </a:p>
        </p:txBody>
      </p:sp>
    </p:spTree>
    <p:extLst>
      <p:ext uri="{BB962C8B-B14F-4D97-AF65-F5344CB8AC3E}">
        <p14:creationId xmlns:p14="http://schemas.microsoft.com/office/powerpoint/2010/main" val="293237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22</a:t>
            </a:fld>
            <a:endParaRPr lang="en-GB" altLang="en-US"/>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893" y="1571626"/>
            <a:ext cx="5240215"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unimarconi.loc\bpr\Progetti\USGM\UTGM_dal_6_agosto\PJ EUROPEI\PJ_IN_ESECUZIONE\BRIGHTS\WP6_Dissemination\LOGO\LOGOS\PARTNERS logos\P4. USGM\LOGO_USG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1186" y="132531"/>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12"/>
          <p:cNvCxnSpPr/>
          <p:nvPr/>
        </p:nvCxnSpPr>
        <p:spPr>
          <a:xfrm>
            <a:off x="1030135" y="744660"/>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ounded Rectangle 13"/>
          <p:cNvSpPr>
            <a:spLocks noChangeArrowheads="1"/>
          </p:cNvSpPr>
          <p:nvPr/>
        </p:nvSpPr>
        <p:spPr bwMode="auto">
          <a:xfrm>
            <a:off x="1858227" y="182952"/>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2"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66" y="55096"/>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4"/>
          <p:cNvCxnSpPr/>
          <p:nvPr/>
        </p:nvCxnSpPr>
        <p:spPr>
          <a:xfrm>
            <a:off x="204234" y="6721475"/>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263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3</a:t>
            </a:fld>
            <a:endParaRPr lang="en-GB" altLang="en-US"/>
          </a:p>
        </p:txBody>
      </p:sp>
      <p:pic>
        <p:nvPicPr>
          <p:cNvPr id="8"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7151" y="135198"/>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2"/>
          <p:cNvCxnSpPr/>
          <p:nvPr/>
        </p:nvCxnSpPr>
        <p:spPr>
          <a:xfrm>
            <a:off x="1030135" y="785493"/>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3" name="Rounded Rectangle 13"/>
          <p:cNvSpPr>
            <a:spLocks noChangeArrowheads="1"/>
          </p:cNvSpPr>
          <p:nvPr/>
        </p:nvSpPr>
        <p:spPr bwMode="auto">
          <a:xfrm>
            <a:off x="1858227" y="223785"/>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4"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95929"/>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4"/>
          <p:cNvCxnSpPr/>
          <p:nvPr/>
        </p:nvCxnSpPr>
        <p:spPr>
          <a:xfrm>
            <a:off x="191545" y="6525344"/>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
        <p:nvSpPr>
          <p:cNvPr id="16" name="Rectangle 72">
            <a:extLst>
              <a:ext uri="{FF2B5EF4-FFF2-40B4-BE49-F238E27FC236}">
                <a16:creationId xmlns:a16="http://schemas.microsoft.com/office/drawing/2014/main" id="{2CCB05A1-05EC-48CB-8A41-539F0A6AC5FC}"/>
              </a:ext>
            </a:extLst>
          </p:cNvPr>
          <p:cNvSpPr/>
          <p:nvPr/>
        </p:nvSpPr>
        <p:spPr>
          <a:xfrm>
            <a:off x="114877" y="1009982"/>
            <a:ext cx="3999903" cy="5388256"/>
          </a:xfrm>
          <a:prstGeom prst="rect">
            <a:avLst/>
          </a:prstGeom>
          <a:solidFill>
            <a:schemeClr val="tx2">
              <a:lumMod val="60000"/>
              <a:lumOff val="40000"/>
            </a:schemeClr>
          </a:solidFill>
          <a:ln w="12700" cap="flat" cmpd="sng" algn="ctr">
            <a:noFill/>
            <a:prstDash val="solid"/>
            <a:miter lim="800000"/>
          </a:ln>
          <a:effectLst/>
        </p:spPr>
        <p:txBody>
          <a:bodyPr rtlCol="0" anchor="t"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Calibri" panose="020F0502020204030204"/>
                <a:ea typeface="+mn-ea"/>
                <a:cs typeface="+mn-cs"/>
              </a:rPr>
              <a:t>WP1 Baseline analysis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Dev. 1.1 Comparative analysis (State of the Art of HEIs in Engineering and STEM studies)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Dev 1.2 Guidelines for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modernising</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HEIs engineering and STEM studies curriculum integrating new pedagogical and digital learning approaches </a:t>
            </a:r>
          </a:p>
          <a:p>
            <a:pPr marL="0" marR="0" lvl="0" indent="0" algn="just" defTabSz="914400" eaLnBrk="1" fontAlgn="auto" latinLnBrk="0" hangingPunct="1">
              <a:lnSpc>
                <a:spcPct val="100000"/>
              </a:lnSpc>
              <a:spcBef>
                <a:spcPts val="0"/>
              </a:spcBef>
              <a:spcAft>
                <a:spcPts val="0"/>
              </a:spcAft>
              <a:buClrTx/>
              <a:buSzTx/>
              <a:buFontTx/>
              <a:buNone/>
              <a:tabLst/>
              <a:defRPr/>
            </a:pPr>
            <a:r>
              <a:rPr lang="en-US" sz="1800" kern="0" dirty="0">
                <a:solidFill>
                  <a:prstClr val="white"/>
                </a:solidFill>
                <a:latin typeface="Calibri" panose="020F0502020204030204"/>
                <a:ea typeface="+mn-ea"/>
              </a:rPr>
              <a:t>Dev 1.3 </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Roadmap on industry-relevant Skills and competences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Leader: SUT and UTU </a:t>
            </a:r>
          </a:p>
        </p:txBody>
      </p:sp>
      <p:cxnSp>
        <p:nvCxnSpPr>
          <p:cNvPr id="17" name="Straight Arrow Connector 3">
            <a:extLst>
              <a:ext uri="{FF2B5EF4-FFF2-40B4-BE49-F238E27FC236}">
                <a16:creationId xmlns:a16="http://schemas.microsoft.com/office/drawing/2014/main" id="{133901EB-4374-4306-B481-A62D3965927A}"/>
              </a:ext>
            </a:extLst>
          </p:cNvPr>
          <p:cNvCxnSpPr>
            <a:cxnSpLocks/>
          </p:cNvCxnSpPr>
          <p:nvPr/>
        </p:nvCxnSpPr>
        <p:spPr>
          <a:xfrm>
            <a:off x="253469" y="6107278"/>
            <a:ext cx="3624416" cy="892"/>
          </a:xfrm>
          <a:prstGeom prst="straightConnector1">
            <a:avLst/>
          </a:prstGeom>
          <a:noFill/>
          <a:ln w="9525" cap="flat" cmpd="sng" algn="ctr">
            <a:gradFill flip="none" rotWithShape="1">
              <a:gsLst>
                <a:gs pos="0">
                  <a:srgbClr val="0F6FC6"/>
                </a:gs>
                <a:gs pos="34000">
                  <a:srgbClr val="009DD9"/>
                </a:gs>
                <a:gs pos="68000">
                  <a:srgbClr val="10CF9B"/>
                </a:gs>
                <a:gs pos="100000">
                  <a:srgbClr val="A5C249"/>
                </a:gs>
              </a:gsLst>
              <a:lin ang="0" scaled="1"/>
              <a:tileRect/>
            </a:gradFill>
            <a:prstDash val="solid"/>
            <a:tailEnd type="triangle"/>
          </a:ln>
          <a:effectLst/>
        </p:spPr>
      </p:cxnSp>
      <p:sp>
        <p:nvSpPr>
          <p:cNvPr id="18" name="Oval 5">
            <a:extLst>
              <a:ext uri="{FF2B5EF4-FFF2-40B4-BE49-F238E27FC236}">
                <a16:creationId xmlns:a16="http://schemas.microsoft.com/office/drawing/2014/main" id="{330D4D75-EA2E-4F77-B649-F4A568F8DDD6}"/>
              </a:ext>
            </a:extLst>
          </p:cNvPr>
          <p:cNvSpPr/>
          <p:nvPr/>
        </p:nvSpPr>
        <p:spPr>
          <a:xfrm>
            <a:off x="189989" y="5965788"/>
            <a:ext cx="282216" cy="282216"/>
          </a:xfrm>
          <a:prstGeom prst="ellipse">
            <a:avLst/>
          </a:prstGeom>
          <a:solidFill>
            <a:schemeClr val="bg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9" name="Oval 59">
            <a:extLst>
              <a:ext uri="{FF2B5EF4-FFF2-40B4-BE49-F238E27FC236}">
                <a16:creationId xmlns:a16="http://schemas.microsoft.com/office/drawing/2014/main" id="{5CD919CF-A3E8-4D1B-A392-E7D7C1EAFFF7}"/>
              </a:ext>
            </a:extLst>
          </p:cNvPr>
          <p:cNvSpPr/>
          <p:nvPr/>
        </p:nvSpPr>
        <p:spPr>
          <a:xfrm>
            <a:off x="3659149" y="5978674"/>
            <a:ext cx="282216" cy="282216"/>
          </a:xfrm>
          <a:prstGeom prst="ellipse">
            <a:avLst/>
          </a:prstGeom>
          <a:solidFill>
            <a:schemeClr val="bg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9">
            <a:extLst>
              <a:ext uri="{FF2B5EF4-FFF2-40B4-BE49-F238E27FC236}">
                <a16:creationId xmlns:a16="http://schemas.microsoft.com/office/drawing/2014/main" id="{A4A20FEF-1A47-4890-BBBF-9C4D733EB279}"/>
              </a:ext>
            </a:extLst>
          </p:cNvPr>
          <p:cNvSpPr txBox="1"/>
          <p:nvPr/>
        </p:nvSpPr>
        <p:spPr>
          <a:xfrm>
            <a:off x="54462" y="5318351"/>
            <a:ext cx="835485" cy="707886"/>
          </a:xfrm>
          <a:prstGeom prst="rect">
            <a:avLst/>
          </a:prstGeom>
          <a:noFill/>
        </p:spPr>
        <p:txBody>
          <a:bodyPr wrap="non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Jan </a:t>
            </a:r>
          </a:p>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2021 </a:t>
            </a:r>
          </a:p>
        </p:txBody>
      </p:sp>
      <p:sp>
        <p:nvSpPr>
          <p:cNvPr id="21" name="TextBox 9">
            <a:extLst>
              <a:ext uri="{FF2B5EF4-FFF2-40B4-BE49-F238E27FC236}">
                <a16:creationId xmlns:a16="http://schemas.microsoft.com/office/drawing/2014/main" id="{62D4FB9B-A6B6-446D-A457-16CD45969401}"/>
              </a:ext>
            </a:extLst>
          </p:cNvPr>
          <p:cNvSpPr txBox="1"/>
          <p:nvPr/>
        </p:nvSpPr>
        <p:spPr>
          <a:xfrm>
            <a:off x="3188160" y="5270788"/>
            <a:ext cx="926620" cy="707886"/>
          </a:xfrm>
          <a:prstGeom prst="rect">
            <a:avLst/>
          </a:prstGeom>
          <a:noFill/>
        </p:spPr>
        <p:txBody>
          <a:bodyPr wrap="square" rtlCol="0">
            <a:spAutoFit/>
          </a:bodyPr>
          <a:lstStyle/>
          <a:p>
            <a:pPr algn="ctr"/>
            <a:r>
              <a:rPr lang="en-IN"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Sep 2021</a:t>
            </a:r>
          </a:p>
        </p:txBody>
      </p:sp>
      <p:sp>
        <p:nvSpPr>
          <p:cNvPr id="22" name="Rectangle 30">
            <a:extLst>
              <a:ext uri="{FF2B5EF4-FFF2-40B4-BE49-F238E27FC236}">
                <a16:creationId xmlns:a16="http://schemas.microsoft.com/office/drawing/2014/main" id="{62174C2E-4B7B-444D-823F-BE9E17F0A134}"/>
              </a:ext>
            </a:extLst>
          </p:cNvPr>
          <p:cNvSpPr/>
          <p:nvPr/>
        </p:nvSpPr>
        <p:spPr>
          <a:xfrm>
            <a:off x="1559047" y="5190595"/>
            <a:ext cx="1152377"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70%</a:t>
            </a:r>
            <a:endParaRPr kumimoji="0" lang="en-US" sz="2800" b="1" i="0" u="none" strike="noStrike" kern="0" cap="none" spc="0" normalizeH="0" baseline="0" noProof="0" dirty="0">
              <a:ln>
                <a:noFill/>
              </a:ln>
              <a:solidFill>
                <a:prstClr val="white"/>
              </a:solidFill>
              <a:effectLst/>
              <a:uLnTx/>
              <a:uFillTx/>
            </a:endParaRPr>
          </a:p>
        </p:txBody>
      </p:sp>
      <p:sp>
        <p:nvSpPr>
          <p:cNvPr id="23" name="Rectangle 100">
            <a:extLst>
              <a:ext uri="{FF2B5EF4-FFF2-40B4-BE49-F238E27FC236}">
                <a16:creationId xmlns:a16="http://schemas.microsoft.com/office/drawing/2014/main" id="{5217DC63-8354-4DD2-BF62-F498C1546898}"/>
              </a:ext>
            </a:extLst>
          </p:cNvPr>
          <p:cNvSpPr/>
          <p:nvPr/>
        </p:nvSpPr>
        <p:spPr>
          <a:xfrm>
            <a:off x="4449392" y="1009982"/>
            <a:ext cx="4195556" cy="5368532"/>
          </a:xfrm>
          <a:prstGeom prst="rect">
            <a:avLst/>
          </a:prstGeom>
          <a:solidFill>
            <a:schemeClr val="accent2"/>
          </a:solidFill>
          <a:ln w="12700" cap="flat" cmpd="sng" algn="ctr">
            <a:noFill/>
            <a:prstDash val="solid"/>
            <a:miter lim="800000"/>
          </a:ln>
          <a:effectLst/>
        </p:spPr>
        <p:txBody>
          <a:bodyPr rtlCol="0" anchor="t"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lang="en-US" b="1" kern="0" dirty="0">
                <a:solidFill>
                  <a:prstClr val="white"/>
                </a:solidFill>
                <a:latin typeface="Calibri" panose="020F0502020204030204"/>
                <a:ea typeface="+mn-ea"/>
              </a:rPr>
              <a:t>WP2 UNI-TEL training path development </a:t>
            </a:r>
          </a:p>
          <a:p>
            <a:pPr marL="0" marR="0" lvl="0" indent="0" algn="just" defTabSz="914400" eaLnBrk="1" fontAlgn="auto" latinLnBrk="0" hangingPunct="1">
              <a:lnSpc>
                <a:spcPct val="100000"/>
              </a:lnSpc>
              <a:spcBef>
                <a:spcPts val="0"/>
              </a:spcBef>
              <a:spcAft>
                <a:spcPts val="0"/>
              </a:spcAft>
              <a:buClrTx/>
              <a:buSzTx/>
              <a:buFontTx/>
              <a:buNone/>
              <a:tabLst/>
              <a:defRPr/>
            </a:pPr>
            <a:r>
              <a:rPr lang="fr-FR" sz="1800" kern="0" dirty="0">
                <a:solidFill>
                  <a:prstClr val="white"/>
                </a:solidFill>
                <a:latin typeface="Calibri" panose="020F0502020204030204"/>
                <a:ea typeface="+mn-ea"/>
              </a:rPr>
              <a:t>Dev. 2.1 UNI-TEL training </a:t>
            </a:r>
            <a:r>
              <a:rPr lang="fr-FR" sz="1800" kern="0" dirty="0" err="1">
                <a:solidFill>
                  <a:prstClr val="white"/>
                </a:solidFill>
                <a:latin typeface="Calibri" panose="020F0502020204030204"/>
                <a:ea typeface="+mn-ea"/>
              </a:rPr>
              <a:t>path</a:t>
            </a:r>
            <a:r>
              <a:rPr lang="fr-FR" sz="1800" kern="0" dirty="0">
                <a:solidFill>
                  <a:prstClr val="white"/>
                </a:solidFill>
                <a:latin typeface="Calibri" panose="020F0502020204030204"/>
                <a:ea typeface="+mn-ea"/>
              </a:rPr>
              <a:t> </a:t>
            </a:r>
          </a:p>
          <a:p>
            <a:pPr marL="0" marR="0" lvl="0" indent="0" algn="just" defTabSz="914400" eaLnBrk="1" fontAlgn="auto" latinLnBrk="0" hangingPunct="1">
              <a:lnSpc>
                <a:spcPct val="100000"/>
              </a:lnSpc>
              <a:spcBef>
                <a:spcPts val="0"/>
              </a:spcBef>
              <a:spcAft>
                <a:spcPts val="0"/>
              </a:spcAft>
              <a:buClrTx/>
              <a:buSzTx/>
              <a:buFontTx/>
              <a:buNone/>
              <a:tabLst/>
              <a:defRPr/>
            </a:pPr>
            <a:r>
              <a:rPr lang="fr-FR" sz="1800" kern="0" dirty="0">
                <a:solidFill>
                  <a:prstClr val="white"/>
                </a:solidFill>
                <a:latin typeface="Calibri" panose="020F0502020204030204"/>
                <a:ea typeface="+mn-ea"/>
              </a:rPr>
              <a:t>Dev. 2.2 UNI-TEL e-course</a:t>
            </a:r>
          </a:p>
          <a:p>
            <a:pPr marL="0" marR="0" lvl="0" indent="0" algn="just" defTabSz="914400" eaLnBrk="1" fontAlgn="auto" latinLnBrk="0" hangingPunct="1">
              <a:lnSpc>
                <a:spcPct val="100000"/>
              </a:lnSpc>
              <a:spcBef>
                <a:spcPts val="0"/>
              </a:spcBef>
              <a:spcAft>
                <a:spcPts val="0"/>
              </a:spcAft>
              <a:buClrTx/>
              <a:buSzTx/>
              <a:buFontTx/>
              <a:buNone/>
              <a:tabLst/>
              <a:defRPr/>
            </a:pPr>
            <a:r>
              <a:rPr lang="fr-FR" sz="1800" kern="0" dirty="0">
                <a:solidFill>
                  <a:prstClr val="white"/>
                </a:solidFill>
                <a:latin typeface="Calibri" panose="020F0502020204030204"/>
                <a:ea typeface="+mn-ea"/>
              </a:rPr>
              <a:t>Dev 2.3 UNI-TEL </a:t>
            </a:r>
            <a:r>
              <a:rPr lang="fr-FR" sz="1800" kern="0" dirty="0" err="1">
                <a:solidFill>
                  <a:prstClr val="white"/>
                </a:solidFill>
                <a:latin typeface="Calibri" panose="020F0502020204030204"/>
                <a:ea typeface="+mn-ea"/>
              </a:rPr>
              <a:t>virtual</a:t>
            </a:r>
            <a:r>
              <a:rPr lang="fr-FR" sz="1800" kern="0" dirty="0">
                <a:solidFill>
                  <a:prstClr val="white"/>
                </a:solidFill>
                <a:latin typeface="Calibri" panose="020F0502020204030204"/>
                <a:ea typeface="+mn-ea"/>
              </a:rPr>
              <a:t> </a:t>
            </a:r>
            <a:r>
              <a:rPr lang="fr-FR" sz="1800" kern="0" dirty="0" err="1">
                <a:solidFill>
                  <a:prstClr val="white"/>
                </a:solidFill>
                <a:latin typeface="Calibri" panose="020F0502020204030204"/>
                <a:ea typeface="+mn-ea"/>
              </a:rPr>
              <a:t>environment</a:t>
            </a:r>
            <a:endParaRPr lang="fr-FR"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fr-FR"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fr-FR"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fr-FR"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fr-FR"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fr-FR"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fr-FR"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fr-FR"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sz="1800" kern="0" dirty="0">
                <a:solidFill>
                  <a:prstClr val="white"/>
                </a:solidFill>
                <a:latin typeface="Calibri" panose="020F0502020204030204"/>
                <a:ea typeface="+mn-ea"/>
              </a:rPr>
              <a:t>Leader : UTU, PRISMA, SUT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b="1" kern="0" dirty="0">
              <a:solidFill>
                <a:prstClr val="white"/>
              </a:solidFill>
              <a:latin typeface="Calibri" panose="020F0502020204030204"/>
              <a:ea typeface="+mn-ea"/>
            </a:endParaRPr>
          </a:p>
        </p:txBody>
      </p:sp>
      <p:cxnSp>
        <p:nvCxnSpPr>
          <p:cNvPr id="24" name="Straight Arrow Connector 3">
            <a:extLst>
              <a:ext uri="{FF2B5EF4-FFF2-40B4-BE49-F238E27FC236}">
                <a16:creationId xmlns:a16="http://schemas.microsoft.com/office/drawing/2014/main" id="{6919E539-256D-481B-A42D-7DE07E5CB79C}"/>
              </a:ext>
            </a:extLst>
          </p:cNvPr>
          <p:cNvCxnSpPr>
            <a:cxnSpLocks/>
          </p:cNvCxnSpPr>
          <p:nvPr/>
        </p:nvCxnSpPr>
        <p:spPr>
          <a:xfrm>
            <a:off x="4746599" y="6142943"/>
            <a:ext cx="3624416" cy="892"/>
          </a:xfrm>
          <a:prstGeom prst="straightConnector1">
            <a:avLst/>
          </a:prstGeom>
          <a:noFill/>
          <a:ln w="9525" cap="flat" cmpd="sng" algn="ctr">
            <a:gradFill flip="none" rotWithShape="1">
              <a:gsLst>
                <a:gs pos="0">
                  <a:srgbClr val="0F6FC6"/>
                </a:gs>
                <a:gs pos="34000">
                  <a:srgbClr val="009DD9"/>
                </a:gs>
                <a:gs pos="68000">
                  <a:srgbClr val="10CF9B"/>
                </a:gs>
                <a:gs pos="100000">
                  <a:srgbClr val="A5C249"/>
                </a:gs>
              </a:gsLst>
              <a:lin ang="0" scaled="1"/>
              <a:tileRect/>
            </a:gradFill>
            <a:prstDash val="solid"/>
            <a:tailEnd type="triangle"/>
          </a:ln>
          <a:effectLst/>
        </p:spPr>
      </p:cxnSp>
      <p:sp>
        <p:nvSpPr>
          <p:cNvPr id="25" name="Oval 5">
            <a:extLst>
              <a:ext uri="{FF2B5EF4-FFF2-40B4-BE49-F238E27FC236}">
                <a16:creationId xmlns:a16="http://schemas.microsoft.com/office/drawing/2014/main" id="{5E6A30E0-AE41-4E7C-898B-ACE70DCE7861}"/>
              </a:ext>
            </a:extLst>
          </p:cNvPr>
          <p:cNvSpPr/>
          <p:nvPr/>
        </p:nvSpPr>
        <p:spPr>
          <a:xfrm>
            <a:off x="4683119" y="6001453"/>
            <a:ext cx="282216" cy="282216"/>
          </a:xfrm>
          <a:prstGeom prst="ellipse">
            <a:avLst/>
          </a:prstGeom>
          <a:solidFill>
            <a:schemeClr val="bg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6" name="Oval 59">
            <a:extLst>
              <a:ext uri="{FF2B5EF4-FFF2-40B4-BE49-F238E27FC236}">
                <a16:creationId xmlns:a16="http://schemas.microsoft.com/office/drawing/2014/main" id="{46E5B288-EC23-486F-817B-195DE1892DED}"/>
              </a:ext>
            </a:extLst>
          </p:cNvPr>
          <p:cNvSpPr/>
          <p:nvPr/>
        </p:nvSpPr>
        <p:spPr>
          <a:xfrm>
            <a:off x="8152279" y="6014339"/>
            <a:ext cx="282216" cy="282216"/>
          </a:xfrm>
          <a:prstGeom prst="ellipse">
            <a:avLst/>
          </a:prstGeom>
          <a:solidFill>
            <a:schemeClr val="bg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7" name="TextBox 9">
            <a:extLst>
              <a:ext uri="{FF2B5EF4-FFF2-40B4-BE49-F238E27FC236}">
                <a16:creationId xmlns:a16="http://schemas.microsoft.com/office/drawing/2014/main" id="{3278D450-A91A-4F03-B7FE-B23A64ABBCBC}"/>
              </a:ext>
            </a:extLst>
          </p:cNvPr>
          <p:cNvSpPr txBox="1"/>
          <p:nvPr/>
        </p:nvSpPr>
        <p:spPr>
          <a:xfrm>
            <a:off x="4547592" y="5354016"/>
            <a:ext cx="835485" cy="707886"/>
          </a:xfrm>
          <a:prstGeom prst="rect">
            <a:avLst/>
          </a:prstGeom>
          <a:noFill/>
        </p:spPr>
        <p:txBody>
          <a:bodyPr wrap="non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Sep </a:t>
            </a:r>
          </a:p>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2021 </a:t>
            </a:r>
          </a:p>
        </p:txBody>
      </p:sp>
      <p:sp>
        <p:nvSpPr>
          <p:cNvPr id="28" name="TextBox 9">
            <a:extLst>
              <a:ext uri="{FF2B5EF4-FFF2-40B4-BE49-F238E27FC236}">
                <a16:creationId xmlns:a16="http://schemas.microsoft.com/office/drawing/2014/main" id="{5C6B0674-8AEE-4EC6-AE96-0E02076C2235}"/>
              </a:ext>
            </a:extLst>
          </p:cNvPr>
          <p:cNvSpPr txBox="1"/>
          <p:nvPr/>
        </p:nvSpPr>
        <p:spPr>
          <a:xfrm>
            <a:off x="7681290" y="5306453"/>
            <a:ext cx="926620" cy="707886"/>
          </a:xfrm>
          <a:prstGeom prst="rect">
            <a:avLst/>
          </a:prstGeom>
          <a:noFill/>
        </p:spPr>
        <p:txBody>
          <a:bodyPr wrap="squar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Mar  2022</a:t>
            </a:r>
          </a:p>
        </p:txBody>
      </p:sp>
      <p:sp>
        <p:nvSpPr>
          <p:cNvPr id="29" name="Rectangle 30">
            <a:extLst>
              <a:ext uri="{FF2B5EF4-FFF2-40B4-BE49-F238E27FC236}">
                <a16:creationId xmlns:a16="http://schemas.microsoft.com/office/drawing/2014/main" id="{F8437C5E-8DE1-40DB-A6F4-4BE9CB2ADAB0}"/>
              </a:ext>
            </a:extLst>
          </p:cNvPr>
          <p:cNvSpPr/>
          <p:nvPr/>
        </p:nvSpPr>
        <p:spPr>
          <a:xfrm>
            <a:off x="6052177" y="5226260"/>
            <a:ext cx="1152377"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0%</a:t>
            </a:r>
            <a:endParaRPr kumimoji="0" lang="en-US" sz="2800" b="1"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84139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4</a:t>
            </a:fld>
            <a:endParaRPr lang="en-GB" altLang="en-US"/>
          </a:p>
        </p:txBody>
      </p:sp>
      <p:pic>
        <p:nvPicPr>
          <p:cNvPr id="8"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7151" y="135198"/>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2"/>
          <p:cNvCxnSpPr/>
          <p:nvPr/>
        </p:nvCxnSpPr>
        <p:spPr>
          <a:xfrm>
            <a:off x="1030135" y="785493"/>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3" name="Rounded Rectangle 13"/>
          <p:cNvSpPr>
            <a:spLocks noChangeArrowheads="1"/>
          </p:cNvSpPr>
          <p:nvPr/>
        </p:nvSpPr>
        <p:spPr bwMode="auto">
          <a:xfrm>
            <a:off x="1858227" y="223785"/>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4"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95929"/>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4"/>
          <p:cNvCxnSpPr/>
          <p:nvPr/>
        </p:nvCxnSpPr>
        <p:spPr>
          <a:xfrm>
            <a:off x="191545" y="6525344"/>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
        <p:nvSpPr>
          <p:cNvPr id="16" name="Rectangle 72">
            <a:extLst>
              <a:ext uri="{FF2B5EF4-FFF2-40B4-BE49-F238E27FC236}">
                <a16:creationId xmlns:a16="http://schemas.microsoft.com/office/drawing/2014/main" id="{2CCB05A1-05EC-48CB-8A41-539F0A6AC5FC}"/>
              </a:ext>
            </a:extLst>
          </p:cNvPr>
          <p:cNvSpPr/>
          <p:nvPr/>
        </p:nvSpPr>
        <p:spPr>
          <a:xfrm>
            <a:off x="146374" y="1040508"/>
            <a:ext cx="3999903" cy="5388256"/>
          </a:xfrm>
          <a:prstGeom prst="rect">
            <a:avLst/>
          </a:prstGeom>
          <a:solidFill>
            <a:schemeClr val="accent3"/>
          </a:solidFill>
          <a:ln w="12700" cap="flat" cmpd="sng" algn="ctr">
            <a:noFill/>
            <a:prstDash val="solid"/>
            <a:miter lim="800000"/>
          </a:ln>
          <a:effectLst/>
        </p:spPr>
        <p:txBody>
          <a:bodyPr rtlCol="0" anchor="t"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Calibri" panose="020F0502020204030204"/>
                <a:ea typeface="+mn-ea"/>
                <a:cs typeface="+mn-cs"/>
              </a:rPr>
              <a:t>WP3 UNI-TEL training delivery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Dev. 3.1 UNI-TEL training delivery report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Leader: PRISMA, USB</a:t>
            </a:r>
          </a:p>
        </p:txBody>
      </p:sp>
      <p:cxnSp>
        <p:nvCxnSpPr>
          <p:cNvPr id="17" name="Straight Arrow Connector 3">
            <a:extLst>
              <a:ext uri="{FF2B5EF4-FFF2-40B4-BE49-F238E27FC236}">
                <a16:creationId xmlns:a16="http://schemas.microsoft.com/office/drawing/2014/main" id="{133901EB-4374-4306-B481-A62D3965927A}"/>
              </a:ext>
            </a:extLst>
          </p:cNvPr>
          <p:cNvCxnSpPr>
            <a:cxnSpLocks/>
          </p:cNvCxnSpPr>
          <p:nvPr/>
        </p:nvCxnSpPr>
        <p:spPr>
          <a:xfrm>
            <a:off x="253469" y="6107278"/>
            <a:ext cx="3624416" cy="892"/>
          </a:xfrm>
          <a:prstGeom prst="straightConnector1">
            <a:avLst/>
          </a:prstGeom>
          <a:noFill/>
          <a:ln w="9525" cap="flat" cmpd="sng" algn="ctr">
            <a:gradFill flip="none" rotWithShape="1">
              <a:gsLst>
                <a:gs pos="0">
                  <a:srgbClr val="0F6FC6"/>
                </a:gs>
                <a:gs pos="34000">
                  <a:srgbClr val="009DD9"/>
                </a:gs>
                <a:gs pos="68000">
                  <a:srgbClr val="10CF9B"/>
                </a:gs>
                <a:gs pos="100000">
                  <a:srgbClr val="A5C249"/>
                </a:gs>
              </a:gsLst>
              <a:lin ang="0" scaled="1"/>
              <a:tileRect/>
            </a:gradFill>
            <a:prstDash val="solid"/>
            <a:tailEnd type="triangle"/>
          </a:ln>
          <a:effectLst/>
        </p:spPr>
      </p:cxnSp>
      <p:sp>
        <p:nvSpPr>
          <p:cNvPr id="18" name="Oval 5">
            <a:extLst>
              <a:ext uri="{FF2B5EF4-FFF2-40B4-BE49-F238E27FC236}">
                <a16:creationId xmlns:a16="http://schemas.microsoft.com/office/drawing/2014/main" id="{330D4D75-EA2E-4F77-B649-F4A568F8DDD6}"/>
              </a:ext>
            </a:extLst>
          </p:cNvPr>
          <p:cNvSpPr/>
          <p:nvPr/>
        </p:nvSpPr>
        <p:spPr>
          <a:xfrm>
            <a:off x="189989" y="5965788"/>
            <a:ext cx="282216" cy="282216"/>
          </a:xfrm>
          <a:prstGeom prst="ellipse">
            <a:avLst/>
          </a:prstGeom>
          <a:solidFill>
            <a:schemeClr val="bg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9" name="Oval 59">
            <a:extLst>
              <a:ext uri="{FF2B5EF4-FFF2-40B4-BE49-F238E27FC236}">
                <a16:creationId xmlns:a16="http://schemas.microsoft.com/office/drawing/2014/main" id="{5CD919CF-A3E8-4D1B-A392-E7D7C1EAFFF7}"/>
              </a:ext>
            </a:extLst>
          </p:cNvPr>
          <p:cNvSpPr/>
          <p:nvPr/>
        </p:nvSpPr>
        <p:spPr>
          <a:xfrm>
            <a:off x="3659149" y="5978674"/>
            <a:ext cx="282216" cy="282216"/>
          </a:xfrm>
          <a:prstGeom prst="ellipse">
            <a:avLst/>
          </a:prstGeom>
          <a:solidFill>
            <a:schemeClr val="bg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9">
            <a:extLst>
              <a:ext uri="{FF2B5EF4-FFF2-40B4-BE49-F238E27FC236}">
                <a16:creationId xmlns:a16="http://schemas.microsoft.com/office/drawing/2014/main" id="{A4A20FEF-1A47-4890-BBBF-9C4D733EB279}"/>
              </a:ext>
            </a:extLst>
          </p:cNvPr>
          <p:cNvSpPr txBox="1"/>
          <p:nvPr/>
        </p:nvSpPr>
        <p:spPr>
          <a:xfrm>
            <a:off x="54462" y="5318351"/>
            <a:ext cx="835485" cy="707886"/>
          </a:xfrm>
          <a:prstGeom prst="rect">
            <a:avLst/>
          </a:prstGeom>
          <a:noFill/>
        </p:spPr>
        <p:txBody>
          <a:bodyPr wrap="non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Nov </a:t>
            </a:r>
          </a:p>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2021 </a:t>
            </a:r>
          </a:p>
        </p:txBody>
      </p:sp>
      <p:sp>
        <p:nvSpPr>
          <p:cNvPr id="21" name="TextBox 9">
            <a:extLst>
              <a:ext uri="{FF2B5EF4-FFF2-40B4-BE49-F238E27FC236}">
                <a16:creationId xmlns:a16="http://schemas.microsoft.com/office/drawing/2014/main" id="{62D4FB9B-A6B6-446D-A457-16CD45969401}"/>
              </a:ext>
            </a:extLst>
          </p:cNvPr>
          <p:cNvSpPr txBox="1"/>
          <p:nvPr/>
        </p:nvSpPr>
        <p:spPr>
          <a:xfrm>
            <a:off x="3188160" y="5270788"/>
            <a:ext cx="926620" cy="707886"/>
          </a:xfrm>
          <a:prstGeom prst="rect">
            <a:avLst/>
          </a:prstGeom>
          <a:noFill/>
        </p:spPr>
        <p:txBody>
          <a:bodyPr wrap="squar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Jul 2022</a:t>
            </a:r>
          </a:p>
        </p:txBody>
      </p:sp>
      <p:sp>
        <p:nvSpPr>
          <p:cNvPr id="22" name="Rectangle 30">
            <a:extLst>
              <a:ext uri="{FF2B5EF4-FFF2-40B4-BE49-F238E27FC236}">
                <a16:creationId xmlns:a16="http://schemas.microsoft.com/office/drawing/2014/main" id="{62174C2E-4B7B-444D-823F-BE9E17F0A134}"/>
              </a:ext>
            </a:extLst>
          </p:cNvPr>
          <p:cNvSpPr/>
          <p:nvPr/>
        </p:nvSpPr>
        <p:spPr>
          <a:xfrm>
            <a:off x="1559047" y="5190595"/>
            <a:ext cx="1152377"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0%</a:t>
            </a:r>
            <a:endParaRPr kumimoji="0" lang="en-US" sz="2800" b="1" i="0" u="none" strike="noStrike" kern="0" cap="none" spc="0" normalizeH="0" baseline="0" noProof="0" dirty="0">
              <a:ln>
                <a:noFill/>
              </a:ln>
              <a:solidFill>
                <a:prstClr val="white"/>
              </a:solidFill>
              <a:effectLst/>
              <a:uLnTx/>
              <a:uFillTx/>
            </a:endParaRPr>
          </a:p>
        </p:txBody>
      </p:sp>
      <p:sp>
        <p:nvSpPr>
          <p:cNvPr id="23" name="Rectangle 100">
            <a:extLst>
              <a:ext uri="{FF2B5EF4-FFF2-40B4-BE49-F238E27FC236}">
                <a16:creationId xmlns:a16="http://schemas.microsoft.com/office/drawing/2014/main" id="{5217DC63-8354-4DD2-BF62-F498C1546898}"/>
              </a:ext>
            </a:extLst>
          </p:cNvPr>
          <p:cNvSpPr/>
          <p:nvPr/>
        </p:nvSpPr>
        <p:spPr>
          <a:xfrm>
            <a:off x="4412355" y="1027169"/>
            <a:ext cx="4195556" cy="5368532"/>
          </a:xfrm>
          <a:prstGeom prst="rect">
            <a:avLst/>
          </a:prstGeom>
          <a:solidFill>
            <a:srgbClr val="7E4878"/>
          </a:solidFill>
          <a:ln w="12700" cap="flat" cmpd="sng" algn="ctr">
            <a:noFill/>
            <a:prstDash val="solid"/>
            <a:miter lim="800000"/>
          </a:ln>
          <a:effectLst/>
        </p:spPr>
        <p:txBody>
          <a:bodyPr rtlCol="0" anchor="t"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lang="en-US" b="1" kern="0" dirty="0">
                <a:solidFill>
                  <a:prstClr val="white"/>
                </a:solidFill>
                <a:latin typeface="Calibri" panose="020F0502020204030204"/>
                <a:ea typeface="+mn-ea"/>
              </a:rPr>
              <a:t>WP4 UNI-TEL curriculum </a:t>
            </a:r>
            <a:r>
              <a:rPr lang="en-US" b="1" kern="0" dirty="0" err="1">
                <a:solidFill>
                  <a:prstClr val="white"/>
                </a:solidFill>
                <a:latin typeface="Calibri" panose="020F0502020204030204"/>
                <a:ea typeface="+mn-ea"/>
              </a:rPr>
              <a:t>modernisation</a:t>
            </a:r>
            <a:r>
              <a:rPr lang="en-US" b="1" kern="0" dirty="0">
                <a:solidFill>
                  <a:prstClr val="white"/>
                </a:solidFill>
                <a:latin typeface="Calibri" panose="020F0502020204030204"/>
                <a:ea typeface="+mn-ea"/>
              </a:rPr>
              <a:t> -</a:t>
            </a:r>
          </a:p>
          <a:p>
            <a:pPr marL="0" marR="0" lvl="0" indent="0" algn="just" defTabSz="914400" eaLnBrk="1" fontAlgn="auto" latinLnBrk="0" hangingPunct="1">
              <a:lnSpc>
                <a:spcPct val="100000"/>
              </a:lnSpc>
              <a:spcBef>
                <a:spcPts val="0"/>
              </a:spcBef>
              <a:spcAft>
                <a:spcPts val="0"/>
              </a:spcAft>
              <a:buClrTx/>
              <a:buSzTx/>
              <a:buFontTx/>
              <a:buNone/>
              <a:tabLst/>
              <a:defRPr/>
            </a:pPr>
            <a:r>
              <a:rPr lang="fr-FR" sz="1800" kern="0" dirty="0">
                <a:solidFill>
                  <a:prstClr val="white"/>
                </a:solidFill>
                <a:latin typeface="Calibri" panose="020F0502020204030204"/>
                <a:ea typeface="+mn-ea"/>
              </a:rPr>
              <a:t>Dev. 4.1 </a:t>
            </a:r>
            <a:r>
              <a:rPr lang="en-US" sz="1800" kern="0" dirty="0" err="1">
                <a:solidFill>
                  <a:prstClr val="white"/>
                </a:solidFill>
                <a:latin typeface="Calibri" panose="020F0502020204030204"/>
                <a:ea typeface="+mn-ea"/>
              </a:rPr>
              <a:t>Modernised</a:t>
            </a:r>
            <a:r>
              <a:rPr lang="en-US" sz="1800" kern="0" dirty="0">
                <a:solidFill>
                  <a:prstClr val="white"/>
                </a:solidFill>
                <a:latin typeface="Calibri" panose="020F0502020204030204"/>
                <a:ea typeface="+mn-ea"/>
              </a:rPr>
              <a:t> curricula</a:t>
            </a:r>
          </a:p>
          <a:p>
            <a:pPr marL="0" marR="0" lvl="0" indent="0" algn="just" defTabSz="914400" eaLnBrk="1" fontAlgn="auto" latinLnBrk="0" hangingPunct="1">
              <a:lnSpc>
                <a:spcPct val="100000"/>
              </a:lnSpc>
              <a:spcBef>
                <a:spcPts val="0"/>
              </a:spcBef>
              <a:spcAft>
                <a:spcPts val="0"/>
              </a:spcAft>
              <a:buClrTx/>
              <a:buSzTx/>
              <a:buFontTx/>
              <a:buNone/>
              <a:tabLst/>
              <a:defRPr/>
            </a:pPr>
            <a:r>
              <a:rPr lang="en-US" sz="1800" kern="0" dirty="0">
                <a:solidFill>
                  <a:prstClr val="white"/>
                </a:solidFill>
                <a:latin typeface="Calibri" panose="020F0502020204030204"/>
                <a:ea typeface="+mn-ea"/>
              </a:rPr>
              <a:t>Dev 4.2 </a:t>
            </a:r>
            <a:r>
              <a:rPr lang="en-US" sz="1800" kern="0" dirty="0" err="1">
                <a:solidFill>
                  <a:prstClr val="white"/>
                </a:solidFill>
                <a:latin typeface="Calibri" panose="020F0502020204030204"/>
                <a:ea typeface="+mn-ea"/>
              </a:rPr>
              <a:t>Modernised</a:t>
            </a:r>
            <a:r>
              <a:rPr lang="en-US" sz="1800" kern="0" dirty="0">
                <a:solidFill>
                  <a:prstClr val="white"/>
                </a:solidFill>
                <a:latin typeface="Calibri" panose="020F0502020204030204"/>
                <a:ea typeface="+mn-ea"/>
              </a:rPr>
              <a:t> curricula - piloting report</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US" sz="1800" kern="0" dirty="0">
                <a:solidFill>
                  <a:prstClr val="white"/>
                </a:solidFill>
                <a:latin typeface="Calibri" panose="020F0502020204030204"/>
                <a:ea typeface="+mn-ea"/>
              </a:rPr>
              <a:t>Leader: USGM, TU</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b="1" kern="0" dirty="0">
              <a:solidFill>
                <a:prstClr val="white"/>
              </a:solidFill>
              <a:latin typeface="Calibri" panose="020F0502020204030204"/>
              <a:ea typeface="+mn-ea"/>
            </a:endParaRPr>
          </a:p>
        </p:txBody>
      </p:sp>
      <p:cxnSp>
        <p:nvCxnSpPr>
          <p:cNvPr id="24" name="Straight Arrow Connector 3">
            <a:extLst>
              <a:ext uri="{FF2B5EF4-FFF2-40B4-BE49-F238E27FC236}">
                <a16:creationId xmlns:a16="http://schemas.microsoft.com/office/drawing/2014/main" id="{6919E539-256D-481B-A42D-7DE07E5CB79C}"/>
              </a:ext>
            </a:extLst>
          </p:cNvPr>
          <p:cNvCxnSpPr>
            <a:cxnSpLocks/>
          </p:cNvCxnSpPr>
          <p:nvPr/>
        </p:nvCxnSpPr>
        <p:spPr>
          <a:xfrm>
            <a:off x="4746599" y="6142943"/>
            <a:ext cx="3624416" cy="892"/>
          </a:xfrm>
          <a:prstGeom prst="straightConnector1">
            <a:avLst/>
          </a:prstGeom>
          <a:noFill/>
          <a:ln w="9525" cap="flat" cmpd="sng" algn="ctr">
            <a:gradFill flip="none" rotWithShape="1">
              <a:gsLst>
                <a:gs pos="0">
                  <a:srgbClr val="0F6FC6"/>
                </a:gs>
                <a:gs pos="34000">
                  <a:srgbClr val="009DD9"/>
                </a:gs>
                <a:gs pos="68000">
                  <a:srgbClr val="10CF9B"/>
                </a:gs>
                <a:gs pos="100000">
                  <a:srgbClr val="A5C249"/>
                </a:gs>
              </a:gsLst>
              <a:lin ang="0" scaled="1"/>
              <a:tileRect/>
            </a:gradFill>
            <a:prstDash val="solid"/>
            <a:tailEnd type="triangle"/>
          </a:ln>
          <a:effectLst/>
        </p:spPr>
      </p:cxnSp>
      <p:sp>
        <p:nvSpPr>
          <p:cNvPr id="25" name="Oval 5">
            <a:extLst>
              <a:ext uri="{FF2B5EF4-FFF2-40B4-BE49-F238E27FC236}">
                <a16:creationId xmlns:a16="http://schemas.microsoft.com/office/drawing/2014/main" id="{5E6A30E0-AE41-4E7C-898B-ACE70DCE7861}"/>
              </a:ext>
            </a:extLst>
          </p:cNvPr>
          <p:cNvSpPr/>
          <p:nvPr/>
        </p:nvSpPr>
        <p:spPr>
          <a:xfrm>
            <a:off x="4683119" y="6001453"/>
            <a:ext cx="282216" cy="282216"/>
          </a:xfrm>
          <a:prstGeom prst="ellipse">
            <a:avLst/>
          </a:prstGeom>
          <a:solidFill>
            <a:schemeClr val="bg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6" name="Oval 59">
            <a:extLst>
              <a:ext uri="{FF2B5EF4-FFF2-40B4-BE49-F238E27FC236}">
                <a16:creationId xmlns:a16="http://schemas.microsoft.com/office/drawing/2014/main" id="{46E5B288-EC23-486F-817B-195DE1892DED}"/>
              </a:ext>
            </a:extLst>
          </p:cNvPr>
          <p:cNvSpPr/>
          <p:nvPr/>
        </p:nvSpPr>
        <p:spPr>
          <a:xfrm>
            <a:off x="8152279" y="6014339"/>
            <a:ext cx="282216" cy="282216"/>
          </a:xfrm>
          <a:prstGeom prst="ellipse">
            <a:avLst/>
          </a:prstGeom>
          <a:solidFill>
            <a:schemeClr val="bg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7" name="TextBox 9">
            <a:extLst>
              <a:ext uri="{FF2B5EF4-FFF2-40B4-BE49-F238E27FC236}">
                <a16:creationId xmlns:a16="http://schemas.microsoft.com/office/drawing/2014/main" id="{3278D450-A91A-4F03-B7FE-B23A64ABBCBC}"/>
              </a:ext>
            </a:extLst>
          </p:cNvPr>
          <p:cNvSpPr txBox="1"/>
          <p:nvPr/>
        </p:nvSpPr>
        <p:spPr>
          <a:xfrm>
            <a:off x="4581254" y="5354016"/>
            <a:ext cx="768159" cy="707886"/>
          </a:xfrm>
          <a:prstGeom prst="rect">
            <a:avLst/>
          </a:prstGeom>
          <a:noFill/>
        </p:spPr>
        <p:txBody>
          <a:bodyPr wrap="non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Jul </a:t>
            </a:r>
          </a:p>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2022</a:t>
            </a:r>
          </a:p>
        </p:txBody>
      </p:sp>
      <p:sp>
        <p:nvSpPr>
          <p:cNvPr id="28" name="TextBox 9">
            <a:extLst>
              <a:ext uri="{FF2B5EF4-FFF2-40B4-BE49-F238E27FC236}">
                <a16:creationId xmlns:a16="http://schemas.microsoft.com/office/drawing/2014/main" id="{5C6B0674-8AEE-4EC6-AE96-0E02076C2235}"/>
              </a:ext>
            </a:extLst>
          </p:cNvPr>
          <p:cNvSpPr txBox="1"/>
          <p:nvPr/>
        </p:nvSpPr>
        <p:spPr>
          <a:xfrm>
            <a:off x="7681290" y="5306453"/>
            <a:ext cx="926620" cy="707886"/>
          </a:xfrm>
          <a:prstGeom prst="rect">
            <a:avLst/>
          </a:prstGeom>
          <a:noFill/>
        </p:spPr>
        <p:txBody>
          <a:bodyPr wrap="squar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Nov 2023</a:t>
            </a:r>
          </a:p>
        </p:txBody>
      </p:sp>
      <p:sp>
        <p:nvSpPr>
          <p:cNvPr id="29" name="Rectangle 30">
            <a:extLst>
              <a:ext uri="{FF2B5EF4-FFF2-40B4-BE49-F238E27FC236}">
                <a16:creationId xmlns:a16="http://schemas.microsoft.com/office/drawing/2014/main" id="{F8437C5E-8DE1-40DB-A6F4-4BE9CB2ADAB0}"/>
              </a:ext>
            </a:extLst>
          </p:cNvPr>
          <p:cNvSpPr/>
          <p:nvPr/>
        </p:nvSpPr>
        <p:spPr>
          <a:xfrm>
            <a:off x="6052177" y="5226260"/>
            <a:ext cx="1152377"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0%</a:t>
            </a:r>
            <a:endParaRPr kumimoji="0" lang="en-US" sz="2800" b="1"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971905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5</a:t>
            </a:fld>
            <a:endParaRPr lang="en-GB" altLang="en-US"/>
          </a:p>
        </p:txBody>
      </p:sp>
      <p:pic>
        <p:nvPicPr>
          <p:cNvPr id="8"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7151" y="135198"/>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2"/>
          <p:cNvCxnSpPr/>
          <p:nvPr/>
        </p:nvCxnSpPr>
        <p:spPr>
          <a:xfrm>
            <a:off x="1030135" y="785493"/>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3" name="Rounded Rectangle 13"/>
          <p:cNvSpPr>
            <a:spLocks noChangeArrowheads="1"/>
          </p:cNvSpPr>
          <p:nvPr/>
        </p:nvSpPr>
        <p:spPr bwMode="auto">
          <a:xfrm>
            <a:off x="1858227" y="223785"/>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4"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95929"/>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4"/>
          <p:cNvCxnSpPr/>
          <p:nvPr/>
        </p:nvCxnSpPr>
        <p:spPr>
          <a:xfrm>
            <a:off x="191545" y="6525344"/>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
        <p:nvSpPr>
          <p:cNvPr id="16" name="Rectangle 72">
            <a:extLst>
              <a:ext uri="{FF2B5EF4-FFF2-40B4-BE49-F238E27FC236}">
                <a16:creationId xmlns:a16="http://schemas.microsoft.com/office/drawing/2014/main" id="{2CCB05A1-05EC-48CB-8A41-539F0A6AC5FC}"/>
              </a:ext>
            </a:extLst>
          </p:cNvPr>
          <p:cNvSpPr/>
          <p:nvPr/>
        </p:nvSpPr>
        <p:spPr>
          <a:xfrm>
            <a:off x="146374" y="1040508"/>
            <a:ext cx="3999903" cy="5388256"/>
          </a:xfrm>
          <a:prstGeom prst="rect">
            <a:avLst/>
          </a:prstGeom>
          <a:solidFill>
            <a:schemeClr val="tx2">
              <a:lumMod val="60000"/>
              <a:lumOff val="40000"/>
            </a:schemeClr>
          </a:solidFill>
          <a:ln w="12700" cap="flat" cmpd="sng" algn="ctr">
            <a:noFill/>
            <a:prstDash val="solid"/>
            <a:miter lim="800000"/>
          </a:ln>
          <a:effectLst/>
        </p:spPr>
        <p:txBody>
          <a:bodyPr rtlCol="0" anchor="t"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Calibri" panose="020F0502020204030204"/>
                <a:ea typeface="+mn-ea"/>
                <a:cs typeface="+mn-cs"/>
              </a:rPr>
              <a:t>WP5 QUALITY ASSURANCE AND EVALUATION</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Dev. 5.1 Evaluation plan</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Dev. 5.2 Quality report for the project management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Dev. 5.3 Quality report for the products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Dev. 5.4 Final Evaluation Report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Leader: </a:t>
            </a:r>
            <a:r>
              <a:rPr kumimoji="0" lang="en-US" sz="1800" b="0" i="0" u="none" strike="noStrike" kern="0" cap="none" spc="0" normalizeH="0" baseline="0" noProof="0" dirty="0" err="1">
                <a:ln>
                  <a:noFill/>
                </a:ln>
                <a:solidFill>
                  <a:prstClr val="white"/>
                </a:solidFill>
                <a:effectLst/>
                <a:uLnTx/>
                <a:uFillTx/>
                <a:latin typeface="Calibri" panose="020F0502020204030204"/>
                <a:ea typeface="+mn-ea"/>
                <a:cs typeface="+mn-cs"/>
              </a:rPr>
              <a:t>Uab</a:t>
            </a: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 SCU</a:t>
            </a:r>
          </a:p>
        </p:txBody>
      </p:sp>
      <p:cxnSp>
        <p:nvCxnSpPr>
          <p:cNvPr id="17" name="Straight Arrow Connector 3">
            <a:extLst>
              <a:ext uri="{FF2B5EF4-FFF2-40B4-BE49-F238E27FC236}">
                <a16:creationId xmlns:a16="http://schemas.microsoft.com/office/drawing/2014/main" id="{133901EB-4374-4306-B481-A62D3965927A}"/>
              </a:ext>
            </a:extLst>
          </p:cNvPr>
          <p:cNvCxnSpPr>
            <a:cxnSpLocks/>
          </p:cNvCxnSpPr>
          <p:nvPr/>
        </p:nvCxnSpPr>
        <p:spPr>
          <a:xfrm>
            <a:off x="253469" y="6107278"/>
            <a:ext cx="3624416" cy="892"/>
          </a:xfrm>
          <a:prstGeom prst="straightConnector1">
            <a:avLst/>
          </a:prstGeom>
          <a:noFill/>
          <a:ln w="9525" cap="flat" cmpd="sng" algn="ctr">
            <a:gradFill flip="none" rotWithShape="1">
              <a:gsLst>
                <a:gs pos="0">
                  <a:srgbClr val="0F6FC6"/>
                </a:gs>
                <a:gs pos="34000">
                  <a:srgbClr val="009DD9"/>
                </a:gs>
                <a:gs pos="68000">
                  <a:srgbClr val="10CF9B"/>
                </a:gs>
                <a:gs pos="100000">
                  <a:srgbClr val="A5C249"/>
                </a:gs>
              </a:gsLst>
              <a:lin ang="0" scaled="1"/>
              <a:tileRect/>
            </a:gradFill>
            <a:prstDash val="solid"/>
            <a:tailEnd type="triangle"/>
          </a:ln>
          <a:effectLst/>
        </p:spPr>
      </p:cxnSp>
      <p:sp>
        <p:nvSpPr>
          <p:cNvPr id="18" name="Oval 5">
            <a:extLst>
              <a:ext uri="{FF2B5EF4-FFF2-40B4-BE49-F238E27FC236}">
                <a16:creationId xmlns:a16="http://schemas.microsoft.com/office/drawing/2014/main" id="{330D4D75-EA2E-4F77-B649-F4A568F8DDD6}"/>
              </a:ext>
            </a:extLst>
          </p:cNvPr>
          <p:cNvSpPr/>
          <p:nvPr/>
        </p:nvSpPr>
        <p:spPr>
          <a:xfrm>
            <a:off x="189989" y="5965788"/>
            <a:ext cx="282216" cy="282216"/>
          </a:xfrm>
          <a:prstGeom prst="ellipse">
            <a:avLst/>
          </a:prstGeom>
          <a:solidFill>
            <a:schemeClr val="bg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9" name="Oval 59">
            <a:extLst>
              <a:ext uri="{FF2B5EF4-FFF2-40B4-BE49-F238E27FC236}">
                <a16:creationId xmlns:a16="http://schemas.microsoft.com/office/drawing/2014/main" id="{5CD919CF-A3E8-4D1B-A392-E7D7C1EAFFF7}"/>
              </a:ext>
            </a:extLst>
          </p:cNvPr>
          <p:cNvSpPr/>
          <p:nvPr/>
        </p:nvSpPr>
        <p:spPr>
          <a:xfrm>
            <a:off x="3659149" y="5978674"/>
            <a:ext cx="282216" cy="282216"/>
          </a:xfrm>
          <a:prstGeom prst="ellipse">
            <a:avLst/>
          </a:prstGeom>
          <a:solidFill>
            <a:schemeClr val="bg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9">
            <a:extLst>
              <a:ext uri="{FF2B5EF4-FFF2-40B4-BE49-F238E27FC236}">
                <a16:creationId xmlns:a16="http://schemas.microsoft.com/office/drawing/2014/main" id="{A4A20FEF-1A47-4890-BBBF-9C4D733EB279}"/>
              </a:ext>
            </a:extLst>
          </p:cNvPr>
          <p:cNvSpPr txBox="1"/>
          <p:nvPr/>
        </p:nvSpPr>
        <p:spPr>
          <a:xfrm>
            <a:off x="54462" y="5318351"/>
            <a:ext cx="835485" cy="707886"/>
          </a:xfrm>
          <a:prstGeom prst="rect">
            <a:avLst/>
          </a:prstGeom>
          <a:noFill/>
        </p:spPr>
        <p:txBody>
          <a:bodyPr wrap="non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Nov </a:t>
            </a:r>
          </a:p>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2021 </a:t>
            </a:r>
          </a:p>
        </p:txBody>
      </p:sp>
      <p:sp>
        <p:nvSpPr>
          <p:cNvPr id="21" name="TextBox 9">
            <a:extLst>
              <a:ext uri="{FF2B5EF4-FFF2-40B4-BE49-F238E27FC236}">
                <a16:creationId xmlns:a16="http://schemas.microsoft.com/office/drawing/2014/main" id="{62D4FB9B-A6B6-446D-A457-16CD45969401}"/>
              </a:ext>
            </a:extLst>
          </p:cNvPr>
          <p:cNvSpPr txBox="1"/>
          <p:nvPr/>
        </p:nvSpPr>
        <p:spPr>
          <a:xfrm>
            <a:off x="3188160" y="5270788"/>
            <a:ext cx="926620" cy="707886"/>
          </a:xfrm>
          <a:prstGeom prst="rect">
            <a:avLst/>
          </a:prstGeom>
          <a:noFill/>
        </p:spPr>
        <p:txBody>
          <a:bodyPr wrap="squar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Jul 2022</a:t>
            </a:r>
          </a:p>
        </p:txBody>
      </p:sp>
      <p:sp>
        <p:nvSpPr>
          <p:cNvPr id="22" name="Rectangle 30">
            <a:extLst>
              <a:ext uri="{FF2B5EF4-FFF2-40B4-BE49-F238E27FC236}">
                <a16:creationId xmlns:a16="http://schemas.microsoft.com/office/drawing/2014/main" id="{62174C2E-4B7B-444D-823F-BE9E17F0A134}"/>
              </a:ext>
            </a:extLst>
          </p:cNvPr>
          <p:cNvSpPr/>
          <p:nvPr/>
        </p:nvSpPr>
        <p:spPr>
          <a:xfrm>
            <a:off x="1559047" y="5190595"/>
            <a:ext cx="1152377"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0%</a:t>
            </a:r>
            <a:endParaRPr kumimoji="0" lang="en-US" sz="2800" b="1" i="0" u="none" strike="noStrike" kern="0" cap="none" spc="0" normalizeH="0" baseline="0" noProof="0" dirty="0">
              <a:ln>
                <a:noFill/>
              </a:ln>
              <a:solidFill>
                <a:prstClr val="white"/>
              </a:solidFill>
              <a:effectLst/>
              <a:uLnTx/>
              <a:uFillTx/>
            </a:endParaRPr>
          </a:p>
        </p:txBody>
      </p:sp>
      <p:sp>
        <p:nvSpPr>
          <p:cNvPr id="23" name="Rectangle 100">
            <a:extLst>
              <a:ext uri="{FF2B5EF4-FFF2-40B4-BE49-F238E27FC236}">
                <a16:creationId xmlns:a16="http://schemas.microsoft.com/office/drawing/2014/main" id="{5217DC63-8354-4DD2-BF62-F498C1546898}"/>
              </a:ext>
            </a:extLst>
          </p:cNvPr>
          <p:cNvSpPr/>
          <p:nvPr/>
        </p:nvSpPr>
        <p:spPr>
          <a:xfrm>
            <a:off x="4412355" y="1027169"/>
            <a:ext cx="4195556" cy="5368532"/>
          </a:xfrm>
          <a:prstGeom prst="rect">
            <a:avLst/>
          </a:prstGeom>
          <a:solidFill>
            <a:schemeClr val="accent1">
              <a:lumMod val="60000"/>
              <a:lumOff val="40000"/>
            </a:schemeClr>
          </a:solidFill>
          <a:ln w="12700" cap="flat" cmpd="sng" algn="ctr">
            <a:noFill/>
            <a:prstDash val="solid"/>
            <a:miter lim="800000"/>
          </a:ln>
          <a:effectLst/>
        </p:spPr>
        <p:txBody>
          <a:bodyPr rtlCol="0" anchor="t"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lang="en-US" b="1" kern="0" dirty="0">
                <a:solidFill>
                  <a:prstClr val="white"/>
                </a:solidFill>
                <a:latin typeface="Calibri" panose="020F0502020204030204"/>
                <a:ea typeface="+mn-ea"/>
              </a:rPr>
              <a:t>WP6 DISSEMINATION AND EXPLOITATION </a:t>
            </a:r>
          </a:p>
          <a:p>
            <a:pPr marL="0" marR="0" lvl="0" indent="0" algn="just" defTabSz="914400" eaLnBrk="1" fontAlgn="auto" latinLnBrk="0" hangingPunct="1">
              <a:lnSpc>
                <a:spcPct val="100000"/>
              </a:lnSpc>
              <a:spcBef>
                <a:spcPts val="0"/>
              </a:spcBef>
              <a:spcAft>
                <a:spcPts val="0"/>
              </a:spcAft>
              <a:buClrTx/>
              <a:buSzTx/>
              <a:buFontTx/>
              <a:buNone/>
              <a:tabLst/>
              <a:defRPr/>
            </a:pPr>
            <a:r>
              <a:rPr lang="fr-FR" sz="1800" kern="0" dirty="0">
                <a:solidFill>
                  <a:prstClr val="white"/>
                </a:solidFill>
                <a:latin typeface="Calibri" panose="020F0502020204030204"/>
                <a:ea typeface="+mn-ea"/>
              </a:rPr>
              <a:t>Dev. 6.1 Valorisation plan</a:t>
            </a:r>
          </a:p>
          <a:p>
            <a:pPr marL="0" marR="0" lvl="0" indent="0" algn="just" defTabSz="914400" eaLnBrk="1" fontAlgn="auto" latinLnBrk="0" hangingPunct="1">
              <a:lnSpc>
                <a:spcPct val="100000"/>
              </a:lnSpc>
              <a:spcBef>
                <a:spcPts val="0"/>
              </a:spcBef>
              <a:spcAft>
                <a:spcPts val="0"/>
              </a:spcAft>
              <a:buClrTx/>
              <a:buSzTx/>
              <a:buFontTx/>
              <a:buNone/>
              <a:tabLst/>
              <a:defRPr/>
            </a:pPr>
            <a:r>
              <a:rPr lang="fr-FR" sz="1800" kern="0" dirty="0">
                <a:solidFill>
                  <a:prstClr val="white"/>
                </a:solidFill>
                <a:latin typeface="Calibri" panose="020F0502020204030204"/>
                <a:ea typeface="+mn-ea"/>
              </a:rPr>
              <a:t>Dev. 6.2 UNI-TEL </a:t>
            </a:r>
            <a:r>
              <a:rPr lang="fr-FR" sz="1800" kern="0" dirty="0" err="1">
                <a:solidFill>
                  <a:prstClr val="white"/>
                </a:solidFill>
                <a:latin typeface="Calibri" panose="020F0502020204030204"/>
                <a:ea typeface="+mn-ea"/>
              </a:rPr>
              <a:t>Website</a:t>
            </a:r>
            <a:endParaRPr lang="fr-FR"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sz="1800" kern="0" dirty="0">
                <a:solidFill>
                  <a:prstClr val="white"/>
                </a:solidFill>
                <a:latin typeface="Calibri" panose="020F0502020204030204"/>
                <a:ea typeface="+mn-ea"/>
              </a:rPr>
              <a:t>Dev. 6.3 Paper </a:t>
            </a:r>
            <a:r>
              <a:rPr lang="fr-FR" sz="1800" kern="0" dirty="0" err="1">
                <a:solidFill>
                  <a:prstClr val="white"/>
                </a:solidFill>
                <a:latin typeface="Calibri" panose="020F0502020204030204"/>
                <a:ea typeface="+mn-ea"/>
              </a:rPr>
              <a:t>products</a:t>
            </a:r>
            <a:r>
              <a:rPr lang="fr-FR" sz="1800" kern="0" dirty="0">
                <a:solidFill>
                  <a:prstClr val="white"/>
                </a:solidFill>
                <a:latin typeface="Calibri" panose="020F0502020204030204"/>
                <a:ea typeface="+mn-ea"/>
              </a:rPr>
              <a:t> (brochure (B), poster (Po), </a:t>
            </a:r>
            <a:r>
              <a:rPr lang="fr-FR" sz="1800" kern="0" dirty="0" err="1">
                <a:solidFill>
                  <a:prstClr val="white"/>
                </a:solidFill>
                <a:latin typeface="Calibri" panose="020F0502020204030204"/>
                <a:ea typeface="+mn-ea"/>
              </a:rPr>
              <a:t>papers</a:t>
            </a:r>
            <a:r>
              <a:rPr lang="fr-FR" sz="1800" kern="0" dirty="0">
                <a:solidFill>
                  <a:prstClr val="white"/>
                </a:solidFill>
                <a:latin typeface="Calibri" panose="020F0502020204030204"/>
                <a:ea typeface="+mn-ea"/>
              </a:rPr>
              <a:t>)</a:t>
            </a:r>
          </a:p>
          <a:p>
            <a:pPr marL="0" marR="0" lvl="0" indent="0" algn="just" defTabSz="914400" eaLnBrk="1" fontAlgn="auto" latinLnBrk="0" hangingPunct="1">
              <a:lnSpc>
                <a:spcPct val="100000"/>
              </a:lnSpc>
              <a:spcBef>
                <a:spcPts val="0"/>
              </a:spcBef>
              <a:spcAft>
                <a:spcPts val="0"/>
              </a:spcAft>
              <a:buClrTx/>
              <a:buSzTx/>
              <a:buFontTx/>
              <a:buNone/>
              <a:tabLst/>
              <a:defRPr/>
            </a:pPr>
            <a:r>
              <a:rPr lang="fr-FR" sz="1800" kern="0" dirty="0">
                <a:solidFill>
                  <a:prstClr val="white"/>
                </a:solidFill>
                <a:latin typeface="Calibri" panose="020F0502020204030204"/>
                <a:ea typeface="+mn-ea"/>
              </a:rPr>
              <a:t>Dev. 6.4 E-newsletter (3 per </a:t>
            </a:r>
            <a:r>
              <a:rPr lang="fr-FR" sz="1800" kern="0" dirty="0" err="1">
                <a:solidFill>
                  <a:prstClr val="white"/>
                </a:solidFill>
                <a:latin typeface="Calibri" panose="020F0502020204030204"/>
                <a:ea typeface="+mn-ea"/>
              </a:rPr>
              <a:t>year</a:t>
            </a:r>
            <a:r>
              <a:rPr lang="fr-FR" sz="1800" kern="0" dirty="0">
                <a:solidFill>
                  <a:prstClr val="white"/>
                </a:solidFill>
                <a:latin typeface="Calibri" panose="020F0502020204030204"/>
                <a:ea typeface="+mn-ea"/>
              </a:rPr>
              <a:t>)</a:t>
            </a:r>
          </a:p>
          <a:p>
            <a:pPr marL="0" marR="0" lvl="0" indent="0" algn="just" defTabSz="914400" eaLnBrk="1" fontAlgn="auto" latinLnBrk="0" hangingPunct="1">
              <a:lnSpc>
                <a:spcPct val="100000"/>
              </a:lnSpc>
              <a:spcBef>
                <a:spcPts val="0"/>
              </a:spcBef>
              <a:spcAft>
                <a:spcPts val="0"/>
              </a:spcAft>
              <a:buClrTx/>
              <a:buSzTx/>
              <a:buFontTx/>
              <a:buNone/>
              <a:tabLst/>
              <a:defRPr/>
            </a:pPr>
            <a:r>
              <a:rPr lang="fr-FR" sz="1800" kern="0" dirty="0">
                <a:solidFill>
                  <a:prstClr val="white"/>
                </a:solidFill>
                <a:latin typeface="Calibri" panose="020F0502020204030204"/>
                <a:ea typeface="+mn-ea"/>
              </a:rPr>
              <a:t>Dev. 6.5 Final International </a:t>
            </a:r>
            <a:r>
              <a:rPr lang="fr-FR" sz="1800" kern="0" dirty="0" err="1">
                <a:solidFill>
                  <a:prstClr val="white"/>
                </a:solidFill>
                <a:latin typeface="Calibri" panose="020F0502020204030204"/>
                <a:ea typeface="+mn-ea"/>
              </a:rPr>
              <a:t>Conference</a:t>
            </a:r>
            <a:endParaRPr lang="fr-FR"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sz="1800" kern="0" dirty="0">
                <a:solidFill>
                  <a:prstClr val="white"/>
                </a:solidFill>
                <a:latin typeface="Calibri" panose="020F0502020204030204"/>
                <a:ea typeface="+mn-ea"/>
              </a:rPr>
              <a:t>Dev. 6.6 First national exploitation </a:t>
            </a:r>
            <a:r>
              <a:rPr lang="fr-FR" sz="1800" kern="0" dirty="0" err="1">
                <a:solidFill>
                  <a:prstClr val="white"/>
                </a:solidFill>
                <a:latin typeface="Calibri" panose="020F0502020204030204"/>
                <a:ea typeface="+mn-ea"/>
              </a:rPr>
              <a:t>event</a:t>
            </a:r>
            <a:endParaRPr lang="fr-FR"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sz="1800" kern="0" dirty="0">
                <a:solidFill>
                  <a:prstClr val="white"/>
                </a:solidFill>
                <a:latin typeface="Calibri" panose="020F0502020204030204"/>
                <a:ea typeface="+mn-ea"/>
              </a:rPr>
              <a:t>Dev. 6.7 Second national exploitation </a:t>
            </a:r>
            <a:r>
              <a:rPr lang="fr-FR" sz="1800" kern="0" dirty="0" err="1">
                <a:solidFill>
                  <a:prstClr val="white"/>
                </a:solidFill>
                <a:latin typeface="Calibri" panose="020F0502020204030204"/>
                <a:ea typeface="+mn-ea"/>
              </a:rPr>
              <a:t>event</a:t>
            </a:r>
            <a:endParaRPr lang="fr-FR"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sz="1800" kern="0" dirty="0">
                <a:solidFill>
                  <a:prstClr val="white"/>
                </a:solidFill>
                <a:latin typeface="Calibri" panose="020F0502020204030204"/>
                <a:ea typeface="+mn-ea"/>
              </a:rPr>
              <a:t>Dev. 6.8 Exploitation Agreement</a:t>
            </a:r>
          </a:p>
          <a:p>
            <a:pPr marL="0" marR="0" lvl="0" indent="0" algn="just" defTabSz="914400" eaLnBrk="1" fontAlgn="auto" latinLnBrk="0" hangingPunct="1">
              <a:lnSpc>
                <a:spcPct val="100000"/>
              </a:lnSpc>
              <a:spcBef>
                <a:spcPts val="0"/>
              </a:spcBef>
              <a:spcAft>
                <a:spcPts val="0"/>
              </a:spcAft>
              <a:buClrTx/>
              <a:buSzTx/>
              <a:buFontTx/>
              <a:buNone/>
              <a:tabLst/>
              <a:defRPr/>
            </a:pPr>
            <a:endParaRPr lang="fr-FR" sz="1800" kern="0" dirty="0">
              <a:solidFill>
                <a:prstClr val="white"/>
              </a:solidFill>
              <a:latin typeface="Calibri" panose="020F0502020204030204"/>
              <a:ea typeface="+mn-ea"/>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sz="1800" kern="0" dirty="0">
                <a:solidFill>
                  <a:prstClr val="white"/>
                </a:solidFill>
                <a:latin typeface="Calibri" panose="020F0502020204030204"/>
                <a:ea typeface="+mn-ea"/>
              </a:rPr>
              <a:t>Leader: SU, USGM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b="1" kern="0" dirty="0">
              <a:solidFill>
                <a:prstClr val="white"/>
              </a:solidFill>
              <a:latin typeface="Calibri" panose="020F0502020204030204"/>
              <a:ea typeface="+mn-ea"/>
            </a:endParaRPr>
          </a:p>
        </p:txBody>
      </p:sp>
      <p:cxnSp>
        <p:nvCxnSpPr>
          <p:cNvPr id="24" name="Straight Arrow Connector 3">
            <a:extLst>
              <a:ext uri="{FF2B5EF4-FFF2-40B4-BE49-F238E27FC236}">
                <a16:creationId xmlns:a16="http://schemas.microsoft.com/office/drawing/2014/main" id="{6919E539-256D-481B-A42D-7DE07E5CB79C}"/>
              </a:ext>
            </a:extLst>
          </p:cNvPr>
          <p:cNvCxnSpPr>
            <a:cxnSpLocks/>
          </p:cNvCxnSpPr>
          <p:nvPr/>
        </p:nvCxnSpPr>
        <p:spPr>
          <a:xfrm>
            <a:off x="4746599" y="6142943"/>
            <a:ext cx="3624416" cy="892"/>
          </a:xfrm>
          <a:prstGeom prst="straightConnector1">
            <a:avLst/>
          </a:prstGeom>
          <a:noFill/>
          <a:ln w="9525" cap="flat" cmpd="sng" algn="ctr">
            <a:gradFill flip="none" rotWithShape="1">
              <a:gsLst>
                <a:gs pos="0">
                  <a:srgbClr val="0F6FC6"/>
                </a:gs>
                <a:gs pos="34000">
                  <a:srgbClr val="009DD9"/>
                </a:gs>
                <a:gs pos="68000">
                  <a:srgbClr val="10CF9B"/>
                </a:gs>
                <a:gs pos="100000">
                  <a:srgbClr val="A5C249"/>
                </a:gs>
              </a:gsLst>
              <a:lin ang="0" scaled="1"/>
              <a:tileRect/>
            </a:gradFill>
            <a:prstDash val="solid"/>
            <a:tailEnd type="triangle"/>
          </a:ln>
          <a:effectLst/>
        </p:spPr>
      </p:cxnSp>
      <p:sp>
        <p:nvSpPr>
          <p:cNvPr id="25" name="Oval 5">
            <a:extLst>
              <a:ext uri="{FF2B5EF4-FFF2-40B4-BE49-F238E27FC236}">
                <a16:creationId xmlns:a16="http://schemas.microsoft.com/office/drawing/2014/main" id="{5E6A30E0-AE41-4E7C-898B-ACE70DCE7861}"/>
              </a:ext>
            </a:extLst>
          </p:cNvPr>
          <p:cNvSpPr/>
          <p:nvPr/>
        </p:nvSpPr>
        <p:spPr>
          <a:xfrm>
            <a:off x="4683119" y="6001453"/>
            <a:ext cx="282216" cy="282216"/>
          </a:xfrm>
          <a:prstGeom prst="ellipse">
            <a:avLst/>
          </a:prstGeom>
          <a:solidFill>
            <a:schemeClr val="bg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6" name="Oval 59">
            <a:extLst>
              <a:ext uri="{FF2B5EF4-FFF2-40B4-BE49-F238E27FC236}">
                <a16:creationId xmlns:a16="http://schemas.microsoft.com/office/drawing/2014/main" id="{46E5B288-EC23-486F-817B-195DE1892DED}"/>
              </a:ext>
            </a:extLst>
          </p:cNvPr>
          <p:cNvSpPr/>
          <p:nvPr/>
        </p:nvSpPr>
        <p:spPr>
          <a:xfrm>
            <a:off x="8152279" y="6014339"/>
            <a:ext cx="282216" cy="282216"/>
          </a:xfrm>
          <a:prstGeom prst="ellipse">
            <a:avLst/>
          </a:prstGeom>
          <a:solidFill>
            <a:schemeClr val="bg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7" name="TextBox 9">
            <a:extLst>
              <a:ext uri="{FF2B5EF4-FFF2-40B4-BE49-F238E27FC236}">
                <a16:creationId xmlns:a16="http://schemas.microsoft.com/office/drawing/2014/main" id="{3278D450-A91A-4F03-B7FE-B23A64ABBCBC}"/>
              </a:ext>
            </a:extLst>
          </p:cNvPr>
          <p:cNvSpPr txBox="1"/>
          <p:nvPr/>
        </p:nvSpPr>
        <p:spPr>
          <a:xfrm>
            <a:off x="4581254" y="5354016"/>
            <a:ext cx="768159" cy="707886"/>
          </a:xfrm>
          <a:prstGeom prst="rect">
            <a:avLst/>
          </a:prstGeom>
          <a:noFill/>
        </p:spPr>
        <p:txBody>
          <a:bodyPr wrap="non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Jul </a:t>
            </a:r>
          </a:p>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2022</a:t>
            </a:r>
          </a:p>
        </p:txBody>
      </p:sp>
      <p:sp>
        <p:nvSpPr>
          <p:cNvPr id="28" name="TextBox 9">
            <a:extLst>
              <a:ext uri="{FF2B5EF4-FFF2-40B4-BE49-F238E27FC236}">
                <a16:creationId xmlns:a16="http://schemas.microsoft.com/office/drawing/2014/main" id="{5C6B0674-8AEE-4EC6-AE96-0E02076C2235}"/>
              </a:ext>
            </a:extLst>
          </p:cNvPr>
          <p:cNvSpPr txBox="1"/>
          <p:nvPr/>
        </p:nvSpPr>
        <p:spPr>
          <a:xfrm>
            <a:off x="7681290" y="5306453"/>
            <a:ext cx="926620" cy="707886"/>
          </a:xfrm>
          <a:prstGeom prst="rect">
            <a:avLst/>
          </a:prstGeom>
          <a:noFill/>
        </p:spPr>
        <p:txBody>
          <a:bodyPr wrap="squar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Nov 2023</a:t>
            </a:r>
          </a:p>
        </p:txBody>
      </p:sp>
      <p:sp>
        <p:nvSpPr>
          <p:cNvPr id="29" name="Rectangle 30">
            <a:extLst>
              <a:ext uri="{FF2B5EF4-FFF2-40B4-BE49-F238E27FC236}">
                <a16:creationId xmlns:a16="http://schemas.microsoft.com/office/drawing/2014/main" id="{F8437C5E-8DE1-40DB-A6F4-4BE9CB2ADAB0}"/>
              </a:ext>
            </a:extLst>
          </p:cNvPr>
          <p:cNvSpPr/>
          <p:nvPr/>
        </p:nvSpPr>
        <p:spPr>
          <a:xfrm>
            <a:off x="6052177" y="5226260"/>
            <a:ext cx="1152377"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0%</a:t>
            </a:r>
            <a:endParaRPr kumimoji="0" lang="en-US" sz="2800" b="1"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82665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6</a:t>
            </a:fld>
            <a:endParaRPr lang="en-GB" altLang="en-US"/>
          </a:p>
        </p:txBody>
      </p:sp>
      <p:pic>
        <p:nvPicPr>
          <p:cNvPr id="8"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7151" y="135198"/>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2"/>
          <p:cNvCxnSpPr/>
          <p:nvPr/>
        </p:nvCxnSpPr>
        <p:spPr>
          <a:xfrm>
            <a:off x="1030135" y="785493"/>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3" name="Rounded Rectangle 13"/>
          <p:cNvSpPr>
            <a:spLocks noChangeArrowheads="1"/>
          </p:cNvSpPr>
          <p:nvPr/>
        </p:nvSpPr>
        <p:spPr bwMode="auto">
          <a:xfrm>
            <a:off x="1858227" y="223785"/>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4"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6" y="95929"/>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4"/>
          <p:cNvCxnSpPr/>
          <p:nvPr/>
        </p:nvCxnSpPr>
        <p:spPr>
          <a:xfrm>
            <a:off x="191545" y="6525344"/>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3">
            <a:extLst>
              <a:ext uri="{FF2B5EF4-FFF2-40B4-BE49-F238E27FC236}">
                <a16:creationId xmlns:a16="http://schemas.microsoft.com/office/drawing/2014/main" id="{133901EB-4374-4306-B481-A62D3965927A}"/>
              </a:ext>
            </a:extLst>
          </p:cNvPr>
          <p:cNvCxnSpPr>
            <a:cxnSpLocks/>
          </p:cNvCxnSpPr>
          <p:nvPr/>
        </p:nvCxnSpPr>
        <p:spPr>
          <a:xfrm>
            <a:off x="253469" y="6107278"/>
            <a:ext cx="3624416" cy="892"/>
          </a:xfrm>
          <a:prstGeom prst="straightConnector1">
            <a:avLst/>
          </a:prstGeom>
          <a:noFill/>
          <a:ln w="9525" cap="flat" cmpd="sng" algn="ctr">
            <a:gradFill flip="none" rotWithShape="1">
              <a:gsLst>
                <a:gs pos="0">
                  <a:srgbClr val="0F6FC6"/>
                </a:gs>
                <a:gs pos="34000">
                  <a:srgbClr val="009DD9"/>
                </a:gs>
                <a:gs pos="68000">
                  <a:srgbClr val="10CF9B"/>
                </a:gs>
                <a:gs pos="100000">
                  <a:srgbClr val="A5C249"/>
                </a:gs>
              </a:gsLst>
              <a:lin ang="0" scaled="1"/>
              <a:tileRect/>
            </a:gradFill>
            <a:prstDash val="solid"/>
            <a:tailEnd type="triangle"/>
          </a:ln>
          <a:effectLst/>
        </p:spPr>
      </p:cxnSp>
      <p:sp>
        <p:nvSpPr>
          <p:cNvPr id="18" name="Oval 5">
            <a:extLst>
              <a:ext uri="{FF2B5EF4-FFF2-40B4-BE49-F238E27FC236}">
                <a16:creationId xmlns:a16="http://schemas.microsoft.com/office/drawing/2014/main" id="{330D4D75-EA2E-4F77-B649-F4A568F8DDD6}"/>
              </a:ext>
            </a:extLst>
          </p:cNvPr>
          <p:cNvSpPr/>
          <p:nvPr/>
        </p:nvSpPr>
        <p:spPr>
          <a:xfrm>
            <a:off x="189989" y="5965788"/>
            <a:ext cx="282216" cy="282216"/>
          </a:xfrm>
          <a:prstGeom prst="ellipse">
            <a:avLst/>
          </a:prstGeom>
          <a:solidFill>
            <a:schemeClr val="bg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9" name="Oval 59">
            <a:extLst>
              <a:ext uri="{FF2B5EF4-FFF2-40B4-BE49-F238E27FC236}">
                <a16:creationId xmlns:a16="http://schemas.microsoft.com/office/drawing/2014/main" id="{5CD919CF-A3E8-4D1B-A392-E7D7C1EAFFF7}"/>
              </a:ext>
            </a:extLst>
          </p:cNvPr>
          <p:cNvSpPr/>
          <p:nvPr/>
        </p:nvSpPr>
        <p:spPr>
          <a:xfrm>
            <a:off x="3659149" y="5978674"/>
            <a:ext cx="282216" cy="282216"/>
          </a:xfrm>
          <a:prstGeom prst="ellipse">
            <a:avLst/>
          </a:prstGeom>
          <a:solidFill>
            <a:schemeClr val="bg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9">
            <a:extLst>
              <a:ext uri="{FF2B5EF4-FFF2-40B4-BE49-F238E27FC236}">
                <a16:creationId xmlns:a16="http://schemas.microsoft.com/office/drawing/2014/main" id="{A4A20FEF-1A47-4890-BBBF-9C4D733EB279}"/>
              </a:ext>
            </a:extLst>
          </p:cNvPr>
          <p:cNvSpPr txBox="1"/>
          <p:nvPr/>
        </p:nvSpPr>
        <p:spPr>
          <a:xfrm>
            <a:off x="54462" y="5318351"/>
            <a:ext cx="835485" cy="707886"/>
          </a:xfrm>
          <a:prstGeom prst="rect">
            <a:avLst/>
          </a:prstGeom>
          <a:noFill/>
        </p:spPr>
        <p:txBody>
          <a:bodyPr wrap="non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Nov </a:t>
            </a:r>
          </a:p>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2021 </a:t>
            </a:r>
          </a:p>
        </p:txBody>
      </p:sp>
      <p:sp>
        <p:nvSpPr>
          <p:cNvPr id="21" name="TextBox 9">
            <a:extLst>
              <a:ext uri="{FF2B5EF4-FFF2-40B4-BE49-F238E27FC236}">
                <a16:creationId xmlns:a16="http://schemas.microsoft.com/office/drawing/2014/main" id="{62D4FB9B-A6B6-446D-A457-16CD45969401}"/>
              </a:ext>
            </a:extLst>
          </p:cNvPr>
          <p:cNvSpPr txBox="1"/>
          <p:nvPr/>
        </p:nvSpPr>
        <p:spPr>
          <a:xfrm>
            <a:off x="3188160" y="5270788"/>
            <a:ext cx="926620" cy="707886"/>
          </a:xfrm>
          <a:prstGeom prst="rect">
            <a:avLst/>
          </a:prstGeom>
          <a:noFill/>
        </p:spPr>
        <p:txBody>
          <a:bodyPr wrap="squar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Jul 2022</a:t>
            </a:r>
          </a:p>
        </p:txBody>
      </p:sp>
      <p:sp>
        <p:nvSpPr>
          <p:cNvPr id="22" name="Rectangle 30">
            <a:extLst>
              <a:ext uri="{FF2B5EF4-FFF2-40B4-BE49-F238E27FC236}">
                <a16:creationId xmlns:a16="http://schemas.microsoft.com/office/drawing/2014/main" id="{62174C2E-4B7B-444D-823F-BE9E17F0A134}"/>
              </a:ext>
            </a:extLst>
          </p:cNvPr>
          <p:cNvSpPr/>
          <p:nvPr/>
        </p:nvSpPr>
        <p:spPr>
          <a:xfrm>
            <a:off x="1559047" y="5190595"/>
            <a:ext cx="1152377"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0%</a:t>
            </a:r>
            <a:endParaRPr kumimoji="0" lang="en-US" sz="2800" b="1" i="0" u="none" strike="noStrike" kern="0" cap="none" spc="0" normalizeH="0" baseline="0" noProof="0" dirty="0">
              <a:ln>
                <a:noFill/>
              </a:ln>
              <a:solidFill>
                <a:prstClr val="white"/>
              </a:solidFill>
              <a:effectLst/>
              <a:uLnTx/>
              <a:uFillTx/>
            </a:endParaRPr>
          </a:p>
        </p:txBody>
      </p:sp>
      <p:cxnSp>
        <p:nvCxnSpPr>
          <p:cNvPr id="24" name="Straight Arrow Connector 3">
            <a:extLst>
              <a:ext uri="{FF2B5EF4-FFF2-40B4-BE49-F238E27FC236}">
                <a16:creationId xmlns:a16="http://schemas.microsoft.com/office/drawing/2014/main" id="{6919E539-256D-481B-A42D-7DE07E5CB79C}"/>
              </a:ext>
            </a:extLst>
          </p:cNvPr>
          <p:cNvCxnSpPr>
            <a:cxnSpLocks/>
          </p:cNvCxnSpPr>
          <p:nvPr/>
        </p:nvCxnSpPr>
        <p:spPr>
          <a:xfrm>
            <a:off x="4746599" y="6142943"/>
            <a:ext cx="3624416" cy="892"/>
          </a:xfrm>
          <a:prstGeom prst="straightConnector1">
            <a:avLst/>
          </a:prstGeom>
          <a:noFill/>
          <a:ln w="9525" cap="flat" cmpd="sng" algn="ctr">
            <a:gradFill flip="none" rotWithShape="1">
              <a:gsLst>
                <a:gs pos="0">
                  <a:srgbClr val="0F6FC6"/>
                </a:gs>
                <a:gs pos="34000">
                  <a:srgbClr val="009DD9"/>
                </a:gs>
                <a:gs pos="68000">
                  <a:srgbClr val="10CF9B"/>
                </a:gs>
                <a:gs pos="100000">
                  <a:srgbClr val="A5C249"/>
                </a:gs>
              </a:gsLst>
              <a:lin ang="0" scaled="1"/>
              <a:tileRect/>
            </a:gradFill>
            <a:prstDash val="solid"/>
            <a:tailEnd type="triangle"/>
          </a:ln>
          <a:effectLst/>
        </p:spPr>
      </p:cxnSp>
      <p:sp>
        <p:nvSpPr>
          <p:cNvPr id="25" name="Oval 5">
            <a:extLst>
              <a:ext uri="{FF2B5EF4-FFF2-40B4-BE49-F238E27FC236}">
                <a16:creationId xmlns:a16="http://schemas.microsoft.com/office/drawing/2014/main" id="{5E6A30E0-AE41-4E7C-898B-ACE70DCE7861}"/>
              </a:ext>
            </a:extLst>
          </p:cNvPr>
          <p:cNvSpPr/>
          <p:nvPr/>
        </p:nvSpPr>
        <p:spPr>
          <a:xfrm>
            <a:off x="4683119" y="6001453"/>
            <a:ext cx="282216" cy="282216"/>
          </a:xfrm>
          <a:prstGeom prst="ellipse">
            <a:avLst/>
          </a:prstGeom>
          <a:solidFill>
            <a:schemeClr val="bg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6" name="Oval 59">
            <a:extLst>
              <a:ext uri="{FF2B5EF4-FFF2-40B4-BE49-F238E27FC236}">
                <a16:creationId xmlns:a16="http://schemas.microsoft.com/office/drawing/2014/main" id="{46E5B288-EC23-486F-817B-195DE1892DED}"/>
              </a:ext>
            </a:extLst>
          </p:cNvPr>
          <p:cNvSpPr/>
          <p:nvPr/>
        </p:nvSpPr>
        <p:spPr>
          <a:xfrm>
            <a:off x="8152279" y="6014339"/>
            <a:ext cx="282216" cy="282216"/>
          </a:xfrm>
          <a:prstGeom prst="ellipse">
            <a:avLst/>
          </a:prstGeom>
          <a:solidFill>
            <a:schemeClr val="bg1"/>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27" name="TextBox 9">
            <a:extLst>
              <a:ext uri="{FF2B5EF4-FFF2-40B4-BE49-F238E27FC236}">
                <a16:creationId xmlns:a16="http://schemas.microsoft.com/office/drawing/2014/main" id="{3278D450-A91A-4F03-B7FE-B23A64ABBCBC}"/>
              </a:ext>
            </a:extLst>
          </p:cNvPr>
          <p:cNvSpPr txBox="1"/>
          <p:nvPr/>
        </p:nvSpPr>
        <p:spPr>
          <a:xfrm>
            <a:off x="4581254" y="5354016"/>
            <a:ext cx="768159" cy="707886"/>
          </a:xfrm>
          <a:prstGeom prst="rect">
            <a:avLst/>
          </a:prstGeom>
          <a:noFill/>
        </p:spPr>
        <p:txBody>
          <a:bodyPr wrap="non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Jul </a:t>
            </a:r>
          </a:p>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2022</a:t>
            </a:r>
          </a:p>
        </p:txBody>
      </p:sp>
      <p:sp>
        <p:nvSpPr>
          <p:cNvPr id="28" name="TextBox 9">
            <a:extLst>
              <a:ext uri="{FF2B5EF4-FFF2-40B4-BE49-F238E27FC236}">
                <a16:creationId xmlns:a16="http://schemas.microsoft.com/office/drawing/2014/main" id="{5C6B0674-8AEE-4EC6-AE96-0E02076C2235}"/>
              </a:ext>
            </a:extLst>
          </p:cNvPr>
          <p:cNvSpPr txBox="1"/>
          <p:nvPr/>
        </p:nvSpPr>
        <p:spPr>
          <a:xfrm>
            <a:off x="7681290" y="5306453"/>
            <a:ext cx="926620" cy="707886"/>
          </a:xfrm>
          <a:prstGeom prst="rect">
            <a:avLst/>
          </a:prstGeom>
          <a:noFill/>
        </p:spPr>
        <p:txBody>
          <a:bodyPr wrap="square" rtlCol="0">
            <a:spAutoFit/>
          </a:bodyPr>
          <a:lstStyle/>
          <a:p>
            <a:pPr algn="ctr"/>
            <a:r>
              <a:rPr lang="en-IN"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Nov 2023</a:t>
            </a:r>
          </a:p>
        </p:txBody>
      </p:sp>
      <p:sp>
        <p:nvSpPr>
          <p:cNvPr id="29" name="Rectangle 30">
            <a:extLst>
              <a:ext uri="{FF2B5EF4-FFF2-40B4-BE49-F238E27FC236}">
                <a16:creationId xmlns:a16="http://schemas.microsoft.com/office/drawing/2014/main" id="{F8437C5E-8DE1-40DB-A6F4-4BE9CB2ADAB0}"/>
              </a:ext>
            </a:extLst>
          </p:cNvPr>
          <p:cNvSpPr/>
          <p:nvPr/>
        </p:nvSpPr>
        <p:spPr>
          <a:xfrm>
            <a:off x="6052177" y="5226260"/>
            <a:ext cx="1152377"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0%</a:t>
            </a:r>
            <a:endParaRPr kumimoji="0" lang="en-US" sz="2800" b="1" i="0" u="none" strike="noStrike" kern="0" cap="none" spc="0" normalizeH="0" baseline="0" noProof="0" dirty="0">
              <a:ln>
                <a:noFill/>
              </a:ln>
              <a:solidFill>
                <a:prstClr val="white"/>
              </a:solidFill>
              <a:effectLst/>
              <a:uLnTx/>
              <a:uFillTx/>
            </a:endParaRPr>
          </a:p>
        </p:txBody>
      </p:sp>
      <p:pic>
        <p:nvPicPr>
          <p:cNvPr id="6" name="Immagine 5" descr="Immagine che contiene testo&#10;&#10;Descrizione generata automaticamente">
            <a:extLst>
              <a:ext uri="{FF2B5EF4-FFF2-40B4-BE49-F238E27FC236}">
                <a16:creationId xmlns:a16="http://schemas.microsoft.com/office/drawing/2014/main" id="{25CD3FDD-6750-46DD-A699-28D506DA31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4007" y="1788228"/>
            <a:ext cx="6508044" cy="4054191"/>
          </a:xfrm>
          <a:prstGeom prst="rect">
            <a:avLst/>
          </a:prstGeom>
        </p:spPr>
      </p:pic>
      <p:sp>
        <p:nvSpPr>
          <p:cNvPr id="30" name="Rectangle 2">
            <a:extLst>
              <a:ext uri="{FF2B5EF4-FFF2-40B4-BE49-F238E27FC236}">
                <a16:creationId xmlns:a16="http://schemas.microsoft.com/office/drawing/2014/main" id="{16DFF741-9219-4869-AEB5-9DCB946980DA}"/>
              </a:ext>
            </a:extLst>
          </p:cNvPr>
          <p:cNvSpPr>
            <a:spLocks noGrp="1" noChangeArrowheads="1"/>
          </p:cNvSpPr>
          <p:nvPr>
            <p:ph idx="1"/>
          </p:nvPr>
        </p:nvSpPr>
        <p:spPr>
          <a:xfrm>
            <a:off x="397975" y="1033584"/>
            <a:ext cx="8229600" cy="626040"/>
          </a:xfrm>
        </p:spPr>
        <p:txBody>
          <a:bodyPr/>
          <a:lstStyle/>
          <a:p>
            <a:pPr marL="0" indent="0" algn="ctr">
              <a:spcBef>
                <a:spcPct val="50000"/>
              </a:spcBef>
              <a:buNone/>
            </a:pPr>
            <a:r>
              <a:rPr lang="en-GB" sz="2400" b="1" dirty="0">
                <a:solidFill>
                  <a:schemeClr val="accent5">
                    <a:lumMod val="75000"/>
                  </a:schemeClr>
                </a:solidFill>
                <a:effectLst>
                  <a:outerShdw blurRad="38100" dist="38100" dir="2700000" algn="tl">
                    <a:srgbClr val="000000">
                      <a:alpha val="43137"/>
                    </a:srgbClr>
                  </a:outerShdw>
                </a:effectLst>
              </a:rPr>
              <a:t>Project Management Structure </a:t>
            </a:r>
            <a:endParaRPr lang="it-IT" sz="2400" b="1" dirty="0">
              <a:solidFill>
                <a:schemeClr val="accent5">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668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7</a:t>
            </a:fld>
            <a:endParaRPr lang="en-GB" altLang="en-US"/>
          </a:p>
        </p:txBody>
      </p:sp>
      <p:pic>
        <p:nvPicPr>
          <p:cNvPr id="8"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724" y="221902"/>
            <a:ext cx="646204" cy="8221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6"/>
          <p:cNvGraphicFramePr/>
          <p:nvPr/>
        </p:nvGraphicFramePr>
        <p:xfrm>
          <a:off x="1404545" y="1916833"/>
          <a:ext cx="6604000" cy="4693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467644"/>
            <a:ext cx="1327150" cy="1554163"/>
          </a:xfrm>
          <a:prstGeom prst="rect">
            <a:avLst/>
          </a:prstGeom>
          <a:noFill/>
          <a:ln w="3175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3313" y="3450431"/>
            <a:ext cx="1412875" cy="1633537"/>
          </a:xfrm>
          <a:prstGeom prst="rect">
            <a:avLst/>
          </a:prstGeom>
          <a:noFill/>
          <a:ln w="34925">
            <a:gradFill>
              <a:gsLst>
                <a:gs pos="0">
                  <a:srgbClr val="0070C0"/>
                </a:gs>
                <a:gs pos="100000">
                  <a:srgbClr val="92D050"/>
                </a:gs>
              </a:gsLst>
              <a:lin ang="5400000" scaled="0"/>
            </a:gra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6136" y="1304924"/>
            <a:ext cx="1452563" cy="1804755"/>
          </a:xfrm>
          <a:prstGeom prst="rect">
            <a:avLst/>
          </a:prstGeom>
          <a:noFill/>
          <a:ln w="3175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59624" y="3459957"/>
            <a:ext cx="1546225" cy="1655763"/>
          </a:xfrm>
          <a:prstGeom prst="rect">
            <a:avLst/>
          </a:prstGeom>
          <a:noFill/>
          <a:ln w="4127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cxnSp>
        <p:nvCxnSpPr>
          <p:cNvPr id="14" name="Straight Arrow Connector 15"/>
          <p:cNvCxnSpPr/>
          <p:nvPr/>
        </p:nvCxnSpPr>
        <p:spPr bwMode="auto">
          <a:xfrm flipH="1">
            <a:off x="2664251" y="4340248"/>
            <a:ext cx="3174928" cy="1"/>
          </a:xfrm>
          <a:prstGeom prst="straightConnector1">
            <a:avLst/>
          </a:prstGeom>
          <a:noFill/>
          <a:ln w="60325" cap="flat" cmpd="sng" algn="ctr">
            <a:solidFill>
              <a:srgbClr val="92D050"/>
            </a:solidFill>
            <a:prstDash val="solid"/>
            <a:round/>
            <a:headEnd type="none" w="med" len="med"/>
            <a:tailEnd type="arrow"/>
          </a:ln>
          <a:effectLst/>
        </p:spPr>
      </p:cxnSp>
      <p:cxnSp>
        <p:nvCxnSpPr>
          <p:cNvPr id="15" name="Straight Arrow Connector 15"/>
          <p:cNvCxnSpPr/>
          <p:nvPr/>
        </p:nvCxnSpPr>
        <p:spPr bwMode="auto">
          <a:xfrm>
            <a:off x="5839179" y="4330101"/>
            <a:ext cx="1316108" cy="1"/>
          </a:xfrm>
          <a:prstGeom prst="straightConnector1">
            <a:avLst/>
          </a:prstGeom>
          <a:noFill/>
          <a:ln w="60325" cap="flat" cmpd="sng" algn="ctr">
            <a:solidFill>
              <a:srgbClr val="92D050"/>
            </a:solidFill>
            <a:prstDash val="solid"/>
            <a:round/>
            <a:headEnd type="none" w="med" len="med"/>
            <a:tailEnd type="arrow"/>
          </a:ln>
          <a:effectLst/>
        </p:spPr>
      </p:cxnSp>
      <p:pic>
        <p:nvPicPr>
          <p:cNvPr id="19" name="Picture 6" descr="\\NET1.cec.eu.int\homes\121\gutieje\Desktop\VatTaxes.jpg"/>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09508" y="5200474"/>
            <a:ext cx="1587609" cy="15876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p:cNvPicPr>
          <p:nvPr/>
        </p:nvPicPr>
        <p:blipFill rotWithShape="1">
          <a:blip r:embed="rId14" cstate="print">
            <a:extLst>
              <a:ext uri="{28A0092B-C50C-407E-A947-70E740481C1C}">
                <a14:useLocalDpi xmlns:a14="http://schemas.microsoft.com/office/drawing/2010/main" val="0"/>
              </a:ext>
            </a:extLst>
          </a:blip>
          <a:srcRect b="11111"/>
          <a:stretch/>
        </p:blipFill>
        <p:spPr>
          <a:xfrm>
            <a:off x="7159624" y="5287824"/>
            <a:ext cx="1697843" cy="1476688"/>
          </a:xfrm>
          <a:prstGeom prst="rect">
            <a:avLst/>
          </a:prstGeom>
        </p:spPr>
      </p:pic>
      <p:sp>
        <p:nvSpPr>
          <p:cNvPr id="21" name="Rectangle 2"/>
          <p:cNvSpPr>
            <a:spLocks noGrp="1" noChangeArrowheads="1"/>
          </p:cNvSpPr>
          <p:nvPr>
            <p:ph idx="1"/>
          </p:nvPr>
        </p:nvSpPr>
        <p:spPr>
          <a:xfrm>
            <a:off x="222226" y="1087069"/>
            <a:ext cx="8229600" cy="626040"/>
          </a:xfrm>
        </p:spPr>
        <p:txBody>
          <a:bodyPr/>
          <a:lstStyle/>
          <a:p>
            <a:pPr marL="0" indent="0" algn="ctr">
              <a:buNone/>
            </a:pPr>
            <a:r>
              <a:rPr lang="it-IT" sz="2400" b="1" dirty="0">
                <a:solidFill>
                  <a:srgbClr val="0F5494"/>
                </a:solidFill>
              </a:rPr>
              <a:t> </a:t>
            </a:r>
            <a:r>
              <a:rPr lang="en-GB" sz="2800" b="1" dirty="0">
                <a:solidFill>
                  <a:srgbClr val="0F5494"/>
                </a:solidFill>
              </a:rPr>
              <a:t>Rules and regulations</a:t>
            </a:r>
            <a:endParaRPr lang="it-IT" sz="2800" b="1" dirty="0">
              <a:solidFill>
                <a:srgbClr val="0F5494"/>
              </a:solidFill>
            </a:endParaRPr>
          </a:p>
        </p:txBody>
      </p:sp>
      <p:cxnSp>
        <p:nvCxnSpPr>
          <p:cNvPr id="16" name="Straight Connector 12"/>
          <p:cNvCxnSpPr/>
          <p:nvPr/>
        </p:nvCxnSpPr>
        <p:spPr>
          <a:xfrm>
            <a:off x="1115616" y="764704"/>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7" name="Rounded Rectangle 13"/>
          <p:cNvSpPr>
            <a:spLocks noChangeArrowheads="1"/>
          </p:cNvSpPr>
          <p:nvPr/>
        </p:nvSpPr>
        <p:spPr bwMode="auto">
          <a:xfrm>
            <a:off x="1943708" y="202996"/>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8"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115" y="75140"/>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4"/>
          <p:cNvCxnSpPr/>
          <p:nvPr/>
        </p:nvCxnSpPr>
        <p:spPr>
          <a:xfrm>
            <a:off x="380159" y="6747600"/>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035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6729013" y="985639"/>
            <a:ext cx="2414987" cy="2448272"/>
            <a:chOff x="2128716" y="2399054"/>
            <a:chExt cx="2346567" cy="2346567"/>
          </a:xfrm>
        </p:grpSpPr>
        <p:sp>
          <p:nvSpPr>
            <p:cNvPr id="10" name="Triangolo isoscele 9"/>
            <p:cNvSpPr/>
            <p:nvPr/>
          </p:nvSpPr>
          <p:spPr>
            <a:xfrm rot="10800000">
              <a:off x="2128716" y="2399054"/>
              <a:ext cx="2346567" cy="2346567"/>
            </a:xfrm>
            <a:prstGeom prst="triangle">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riangolo isoscele 4"/>
            <p:cNvSpPr/>
            <p:nvPr/>
          </p:nvSpPr>
          <p:spPr>
            <a:xfrm rot="21600000">
              <a:off x="2715358" y="2399054"/>
              <a:ext cx="1173283" cy="11732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Internal working arrangements</a:t>
              </a:r>
            </a:p>
          </p:txBody>
        </p:sp>
      </p:grpSp>
      <p:sp>
        <p:nvSpPr>
          <p:cNvPr id="5" name="Rectangle 2"/>
          <p:cNvSpPr>
            <a:spLocks noGrp="1" noChangeArrowheads="1"/>
          </p:cNvSpPr>
          <p:nvPr>
            <p:ph idx="1"/>
          </p:nvPr>
        </p:nvSpPr>
        <p:spPr>
          <a:xfrm>
            <a:off x="191545" y="1275876"/>
            <a:ext cx="8229600" cy="626040"/>
          </a:xfrm>
        </p:spPr>
        <p:txBody>
          <a:bodyPr/>
          <a:lstStyle/>
          <a:p>
            <a:pPr marL="0" indent="0" algn="ctr">
              <a:buNone/>
            </a:pPr>
            <a:r>
              <a:rPr lang="it-IT" sz="2400" b="1" dirty="0">
                <a:solidFill>
                  <a:srgbClr val="0F5494"/>
                </a:solidFill>
              </a:rPr>
              <a:t> </a:t>
            </a:r>
            <a:r>
              <a:rPr lang="en-GB" sz="2800" b="1" dirty="0">
                <a:solidFill>
                  <a:srgbClr val="0F5494"/>
                </a:solidFill>
              </a:rPr>
              <a:t>Obligations and responsibilities</a:t>
            </a:r>
            <a:endParaRPr lang="it-IT" sz="2800" b="1" dirty="0">
              <a:solidFill>
                <a:srgbClr val="0F5494"/>
              </a:solidFill>
            </a:endParaRP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8</a:t>
            </a:fld>
            <a:endParaRPr lang="en-GB" altLang="en-US"/>
          </a:p>
        </p:txBody>
      </p:sp>
      <p:sp>
        <p:nvSpPr>
          <p:cNvPr id="7" name="Segnaposto contenuto 2"/>
          <p:cNvSpPr txBox="1">
            <a:spLocks/>
          </p:cNvSpPr>
          <p:nvPr/>
        </p:nvSpPr>
        <p:spPr>
          <a:xfrm>
            <a:off x="191545" y="1916833"/>
            <a:ext cx="7487143" cy="279090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charset="0"/>
              <a:buNone/>
              <a:defRPr/>
            </a:pPr>
            <a:r>
              <a:rPr lang="en-GB" sz="2000" b="1" dirty="0">
                <a:solidFill>
                  <a:srgbClr val="0F5494"/>
                </a:solidFill>
                <a:cs typeface="Arial"/>
                <a:sym typeface="Wingdings" pitchFamily="2" charset="2"/>
              </a:rPr>
              <a:t>OFFICIAL DOCUMENTS</a:t>
            </a:r>
          </a:p>
          <a:p>
            <a:pPr>
              <a:defRPr/>
            </a:pPr>
            <a:r>
              <a:rPr lang="en-GB" sz="2000" b="1" dirty="0">
                <a:solidFill>
                  <a:srgbClr val="FF0000"/>
                </a:solidFill>
                <a:cs typeface="Arial"/>
                <a:sym typeface="Wingdings" pitchFamily="2" charset="2"/>
              </a:rPr>
              <a:t>Grant Agreement (n. 617496-EPP-1-2020-1-IT-EPPKA2-CBHE-JP) + Annexes</a:t>
            </a:r>
          </a:p>
          <a:p>
            <a:pPr>
              <a:defRPr/>
            </a:pPr>
            <a:r>
              <a:rPr lang="en-GB" sz="2000" b="1" dirty="0">
                <a:solidFill>
                  <a:srgbClr val="FF0000"/>
                </a:solidFill>
                <a:cs typeface="Arial"/>
                <a:sym typeface="Wingdings" pitchFamily="2" charset="2"/>
              </a:rPr>
              <a:t>UNITEL Partnership Agreement between Coordinator and Partners</a:t>
            </a:r>
            <a:endParaRPr lang="en-US" sz="2000" b="1" dirty="0">
              <a:solidFill>
                <a:srgbClr val="FF0000"/>
              </a:solidFill>
              <a:cs typeface="Arial"/>
              <a:sym typeface="Wingdings" pitchFamily="2" charset="2"/>
            </a:endParaRPr>
          </a:p>
          <a:p>
            <a:pPr>
              <a:buFont typeface="Arial" charset="0"/>
              <a:buNone/>
              <a:defRPr/>
            </a:pPr>
            <a:r>
              <a:rPr lang="en-GB" sz="2000" b="1" dirty="0">
                <a:solidFill>
                  <a:srgbClr val="0F5494"/>
                </a:solidFill>
                <a:cs typeface="Arial"/>
                <a:sym typeface="Wingdings" pitchFamily="2" charset="2"/>
              </a:rPr>
              <a:t>MONITORING TOOLS</a:t>
            </a:r>
            <a:endParaRPr lang="en-US" sz="2000" b="1" dirty="0">
              <a:solidFill>
                <a:srgbClr val="0F5494"/>
              </a:solidFill>
              <a:cs typeface="Arial"/>
              <a:sym typeface="Wingdings" pitchFamily="2" charset="2"/>
            </a:endParaRPr>
          </a:p>
          <a:p>
            <a:pPr>
              <a:defRPr/>
            </a:pPr>
            <a:r>
              <a:rPr lang="en-US" sz="2000" dirty="0">
                <a:solidFill>
                  <a:srgbClr val="0F5494"/>
                </a:solidFill>
                <a:cs typeface="Arial"/>
                <a:sym typeface="Wingdings" pitchFamily="2" charset="2"/>
              </a:rPr>
              <a:t>UNI-TEL Project Handbook+ Annexes (Deliverable N. 7.1)</a:t>
            </a:r>
            <a:endParaRPr lang="en-GB" sz="2000" dirty="0">
              <a:solidFill>
                <a:srgbClr val="0F5494"/>
              </a:solidFill>
              <a:cs typeface="Arial"/>
              <a:sym typeface="Wingdings" pitchFamily="2" charset="2"/>
            </a:endParaRPr>
          </a:p>
          <a:p>
            <a:pPr>
              <a:defRPr/>
            </a:pPr>
            <a:r>
              <a:rPr lang="en-GB" sz="2000" dirty="0">
                <a:solidFill>
                  <a:srgbClr val="0F5494"/>
                </a:solidFill>
                <a:cs typeface="Arial"/>
                <a:sym typeface="Wingdings" pitchFamily="2" charset="2"/>
              </a:rPr>
              <a:t>Work Plan (GANTT) to be periodically updated</a:t>
            </a:r>
          </a:p>
          <a:p>
            <a:pPr>
              <a:buNone/>
              <a:defRPr/>
            </a:pPr>
            <a:r>
              <a:rPr lang="en-GB" sz="1800" b="1" dirty="0">
                <a:solidFill>
                  <a:srgbClr val="0F5494"/>
                </a:solidFill>
                <a:cs typeface="Arial"/>
                <a:sym typeface="Wingdings" pitchFamily="2" charset="2"/>
              </a:rPr>
              <a:t>LINKS</a:t>
            </a:r>
          </a:p>
          <a:p>
            <a:pPr>
              <a:defRPr/>
            </a:pPr>
            <a:r>
              <a:rPr lang="en-GB" sz="1800" b="1" dirty="0">
                <a:solidFill>
                  <a:srgbClr val="0F5494"/>
                </a:solidFill>
                <a:cs typeface="Arial"/>
                <a:sym typeface="Wingdings" pitchFamily="2" charset="2"/>
              </a:rPr>
              <a:t>Google DRIVE </a:t>
            </a:r>
          </a:p>
          <a:p>
            <a:pPr>
              <a:defRPr/>
            </a:pPr>
            <a:endParaRPr lang="en-GB" sz="1800" b="1" dirty="0">
              <a:solidFill>
                <a:srgbClr val="0F5494"/>
              </a:solidFill>
              <a:cs typeface="Arial"/>
              <a:sym typeface="Wingdings" pitchFamily="2" charset="2"/>
            </a:endParaRPr>
          </a:p>
          <a:p>
            <a:pPr>
              <a:defRPr/>
            </a:pPr>
            <a:r>
              <a:rPr lang="en-GB" sz="1800" b="1" dirty="0">
                <a:solidFill>
                  <a:srgbClr val="0F5494"/>
                </a:solidFill>
                <a:cs typeface="Arial"/>
                <a:sym typeface="Wingdings" pitchFamily="2" charset="2"/>
              </a:rPr>
              <a:t>EACEA </a:t>
            </a:r>
            <a:r>
              <a:rPr lang="en-US" sz="1800" b="1" dirty="0">
                <a:solidFill>
                  <a:srgbClr val="0F5494"/>
                </a:solidFill>
                <a:cs typeface="Arial"/>
              </a:rPr>
              <a:t>benefici</a:t>
            </a:r>
            <a:r>
              <a:rPr lang="en-US" sz="1800" b="1" dirty="0">
                <a:solidFill>
                  <a:srgbClr val="0F5494"/>
                </a:solidFill>
                <a:cs typeface="Arial"/>
                <a:hlinkClick r:id="rId3"/>
              </a:rPr>
              <a:t>a</a:t>
            </a:r>
            <a:r>
              <a:rPr lang="en-US" sz="1800" b="1" dirty="0">
                <a:solidFill>
                  <a:srgbClr val="0F5494"/>
                </a:solidFill>
                <a:cs typeface="Arial"/>
              </a:rPr>
              <a:t>ry space</a:t>
            </a:r>
            <a:r>
              <a:rPr lang="en-GB" sz="1800" b="1" dirty="0">
                <a:solidFill>
                  <a:srgbClr val="0F5494"/>
                </a:solidFill>
                <a:cs typeface="Arial"/>
                <a:sym typeface="Wingdings" pitchFamily="2" charset="2"/>
              </a:rPr>
              <a:t>: </a:t>
            </a:r>
            <a:r>
              <a:rPr lang="en-GB" sz="1800" dirty="0">
                <a:cs typeface="Arial"/>
                <a:sym typeface="Wingdings" pitchFamily="2" charset="2"/>
                <a:hlinkClick r:id="rId4"/>
              </a:rPr>
              <a:t>https://https://eacea.ec.europa.eu/erasmus-plus/beneficiaries-space/capacity-building-in-field-higher-education-2020_en</a:t>
            </a:r>
            <a:r>
              <a:rPr lang="en-GB" sz="1800" dirty="0">
                <a:cs typeface="Arial"/>
                <a:sym typeface="Wingdings" pitchFamily="2" charset="2"/>
              </a:rPr>
              <a:t> </a:t>
            </a:r>
          </a:p>
        </p:txBody>
      </p:sp>
      <p:pic>
        <p:nvPicPr>
          <p:cNvPr id="8" name="Picture 2" descr="\\unimarconi.loc\bpr\Progetti\USGM\UTGM_dal_6_agosto\PJ EUROPEI\PJ_IN_ESECUZIONE\BRIGHTS\WP6_Dissemination\LOGO\LOGOS\PARTNERS logos\P4. USGM\LOGO_USG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7151" y="135198"/>
            <a:ext cx="646204" cy="82213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2"/>
          <p:cNvCxnSpPr/>
          <p:nvPr/>
        </p:nvCxnSpPr>
        <p:spPr>
          <a:xfrm>
            <a:off x="1030135" y="785493"/>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3" name="Rounded Rectangle 13"/>
          <p:cNvSpPr>
            <a:spLocks noChangeArrowheads="1"/>
          </p:cNvSpPr>
          <p:nvPr/>
        </p:nvSpPr>
        <p:spPr bwMode="auto">
          <a:xfrm>
            <a:off x="1858227" y="223785"/>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4"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66" y="95929"/>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4"/>
          <p:cNvCxnSpPr/>
          <p:nvPr/>
        </p:nvCxnSpPr>
        <p:spPr>
          <a:xfrm>
            <a:off x="191545" y="6525344"/>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82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9</a:t>
            </a:fld>
            <a:endParaRPr lang="en-GB" altLang="en-US"/>
          </a:p>
        </p:txBody>
      </p:sp>
      <p:sp>
        <p:nvSpPr>
          <p:cNvPr id="8" name="Content Placeholder 2"/>
          <p:cNvSpPr>
            <a:spLocks noGrp="1"/>
          </p:cNvSpPr>
          <p:nvPr>
            <p:ph idx="1"/>
          </p:nvPr>
        </p:nvSpPr>
        <p:spPr>
          <a:xfrm>
            <a:off x="413292" y="2016124"/>
            <a:ext cx="9280525" cy="4522788"/>
          </a:xfrm>
        </p:spPr>
        <p:txBody>
          <a:bodyPr/>
          <a:lstStyle/>
          <a:p>
            <a:pPr marL="0" indent="0">
              <a:buFontTx/>
              <a:buNone/>
              <a:defRPr/>
            </a:pPr>
            <a:r>
              <a:rPr lang="fr-BE" altLang="en-US" sz="2300" b="1" dirty="0">
                <a:solidFill>
                  <a:srgbClr val="0F5494"/>
                </a:solidFill>
                <a:ea typeface="Tahoma" panose="020B0604030504040204" pitchFamily="34" charset="0"/>
                <a:cs typeface="Tahoma" panose="020B0604030504040204" pitchFamily="34" charset="0"/>
              </a:rPr>
              <a:t>Grant Agreement – </a:t>
            </a:r>
            <a:r>
              <a:rPr lang="fr-BE" altLang="en-US" sz="2300" b="1" dirty="0" err="1">
                <a:solidFill>
                  <a:srgbClr val="0F5494"/>
                </a:solidFill>
                <a:ea typeface="Tahoma" panose="020B0604030504040204" pitchFamily="34" charset="0"/>
                <a:cs typeface="Tahoma" panose="020B0604030504040204" pitchFamily="34" charset="0"/>
              </a:rPr>
              <a:t>Legal</a:t>
            </a:r>
            <a:r>
              <a:rPr lang="fr-BE" altLang="en-US" sz="2300" b="1" dirty="0">
                <a:solidFill>
                  <a:srgbClr val="0F5494"/>
                </a:solidFill>
                <a:ea typeface="Tahoma" panose="020B0604030504040204" pitchFamily="34" charset="0"/>
                <a:cs typeface="Tahoma" panose="020B0604030504040204" pitchFamily="34" charset="0"/>
              </a:rPr>
              <a:t> Provisions</a:t>
            </a:r>
            <a:endParaRPr lang="en-GB" sz="2300" b="1" dirty="0">
              <a:solidFill>
                <a:srgbClr val="0F5494"/>
              </a:solidFill>
              <a:ea typeface="Tahoma" panose="020B0604030504040204" pitchFamily="34" charset="0"/>
              <a:cs typeface="Tahoma" panose="020B0604030504040204" pitchFamily="34" charset="0"/>
            </a:endParaRPr>
          </a:p>
          <a:p>
            <a:pPr marL="0" indent="0">
              <a:buFontTx/>
              <a:buNone/>
              <a:defRPr/>
            </a:pPr>
            <a:r>
              <a:rPr lang="en-GB" sz="2300" b="1" dirty="0">
                <a:solidFill>
                  <a:srgbClr val="0F5494"/>
                </a:solidFill>
                <a:ea typeface="Tahoma" panose="020B0604030504040204" pitchFamily="34" charset="0"/>
                <a:cs typeface="Tahoma" panose="020B0604030504040204" pitchFamily="34" charset="0"/>
              </a:rPr>
              <a:t>Role and obligations of the </a:t>
            </a:r>
            <a:r>
              <a:rPr lang="en-GB" sz="2300" b="1" dirty="0">
                <a:solidFill>
                  <a:srgbClr val="FF0000"/>
                </a:solidFill>
                <a:ea typeface="Tahoma" panose="020B0604030504040204" pitchFamily="34" charset="0"/>
                <a:cs typeface="Tahoma" panose="020B0604030504040204" pitchFamily="34" charset="0"/>
              </a:rPr>
              <a:t>Beneficiaries</a:t>
            </a:r>
            <a:endParaRPr lang="en-GB" sz="2400" dirty="0">
              <a:ea typeface="Tahoma" panose="020B0604030504040204" pitchFamily="34" charset="0"/>
              <a:cs typeface="Tahoma" panose="020B0604030504040204" pitchFamily="34" charset="0"/>
            </a:endParaRPr>
          </a:p>
          <a:p>
            <a:pPr>
              <a:spcBef>
                <a:spcPts val="1200"/>
              </a:spcBef>
              <a:buFont typeface="Wingdings" panose="05000000000000000000" pitchFamily="2" charset="2"/>
              <a:buChar char="§"/>
              <a:defRPr/>
            </a:pPr>
            <a:r>
              <a:rPr lang="fr-BE" sz="2000" b="1" dirty="0">
                <a:solidFill>
                  <a:srgbClr val="0F5494"/>
                </a:solidFill>
                <a:ea typeface="Tahoma" panose="020B0604030504040204" pitchFamily="34" charset="0"/>
                <a:cs typeface="Tahoma" panose="020B0604030504040204" pitchFamily="34" charset="0"/>
              </a:rPr>
              <a:t>Multi-</a:t>
            </a:r>
            <a:r>
              <a:rPr lang="fr-BE" sz="2000" b="1" dirty="0" err="1">
                <a:solidFill>
                  <a:srgbClr val="0F5494"/>
                </a:solidFill>
                <a:ea typeface="Tahoma" panose="020B0604030504040204" pitchFamily="34" charset="0"/>
                <a:cs typeface="Tahoma" panose="020B0604030504040204" pitchFamily="34" charset="0"/>
              </a:rPr>
              <a:t>beneficiary</a:t>
            </a:r>
            <a:r>
              <a:rPr lang="fr-BE" sz="2000" dirty="0">
                <a:solidFill>
                  <a:srgbClr val="0F5494"/>
                </a:solidFill>
                <a:ea typeface="Tahoma" panose="020B0604030504040204" pitchFamily="34" charset="0"/>
                <a:cs typeface="Tahoma" panose="020B0604030504040204" pitchFamily="34" charset="0"/>
              </a:rPr>
              <a:t> Grant Agreement </a:t>
            </a:r>
            <a:endParaRPr lang="fr-BE" sz="1400" dirty="0">
              <a:solidFill>
                <a:srgbClr val="0F5494"/>
              </a:solidFill>
              <a:ea typeface="Tahoma" panose="020B0604030504040204" pitchFamily="34" charset="0"/>
              <a:cs typeface="Tahoma" panose="020B0604030504040204" pitchFamily="34" charset="0"/>
            </a:endParaRPr>
          </a:p>
          <a:p>
            <a:pPr>
              <a:buFont typeface="Wingdings" panose="05000000000000000000" pitchFamily="2" charset="2"/>
              <a:buChar char="§"/>
              <a:defRPr/>
            </a:pPr>
            <a:r>
              <a:rPr lang="en-GB" sz="2000" b="1" dirty="0">
                <a:solidFill>
                  <a:srgbClr val="0F5494"/>
                </a:solidFill>
                <a:ea typeface="Tahoma" panose="020B0604030504040204" pitchFamily="34" charset="0"/>
                <a:cs typeface="Tahoma" panose="020B0604030504040204" pitchFamily="34" charset="0"/>
              </a:rPr>
              <a:t>Mandates</a:t>
            </a:r>
            <a:r>
              <a:rPr lang="en-GB" sz="2000" dirty="0">
                <a:solidFill>
                  <a:srgbClr val="0F5494"/>
                </a:solidFill>
                <a:ea typeface="Tahoma" panose="020B0604030504040204" pitchFamily="34" charset="0"/>
                <a:cs typeface="Tahoma" panose="020B0604030504040204" pitchFamily="34" charset="0"/>
              </a:rPr>
              <a:t>: </a:t>
            </a:r>
            <a:r>
              <a:rPr lang="en-GB" sz="2000" u="sng" dirty="0">
                <a:solidFill>
                  <a:srgbClr val="0F5494"/>
                </a:solidFill>
                <a:ea typeface="Tahoma" panose="020B0604030504040204" pitchFamily="34" charset="0"/>
                <a:cs typeface="Tahoma" panose="020B0604030504040204" pitchFamily="34" charset="0"/>
              </a:rPr>
              <a:t>contractual link</a:t>
            </a:r>
            <a:r>
              <a:rPr lang="en-GB" sz="2000" dirty="0">
                <a:solidFill>
                  <a:srgbClr val="0F5494"/>
                </a:solidFill>
                <a:ea typeface="Tahoma" panose="020B0604030504040204" pitchFamily="34" charset="0"/>
                <a:cs typeface="Tahoma" panose="020B0604030504040204" pitchFamily="34" charset="0"/>
              </a:rPr>
              <a:t> between EACEA and all beneficiari</a:t>
            </a:r>
            <a:r>
              <a:rPr lang="en-GB" sz="2000" dirty="0">
                <a:solidFill>
                  <a:srgbClr val="0F5494"/>
                </a:solidFill>
              </a:rPr>
              <a:t>es</a:t>
            </a:r>
          </a:p>
          <a:p>
            <a:pPr marL="0" indent="0">
              <a:buFontTx/>
              <a:buNone/>
              <a:defRPr/>
            </a:pPr>
            <a:endParaRPr lang="fr-BE" sz="2300" b="1" dirty="0">
              <a:ea typeface="Tahoma" panose="020B0604030504040204" pitchFamily="34" charset="0"/>
              <a:cs typeface="Tahoma" panose="020B0604030504040204" pitchFamily="34" charset="0"/>
            </a:endParaRPr>
          </a:p>
          <a:p>
            <a:pPr marL="0" indent="0" algn="ctr">
              <a:buFontTx/>
              <a:buNone/>
              <a:defRPr/>
            </a:pPr>
            <a:r>
              <a:rPr lang="fr-BE" b="1" dirty="0">
                <a:solidFill>
                  <a:srgbClr val="0F5494"/>
                </a:solidFill>
                <a:ea typeface="Tahoma" panose="020B0604030504040204" pitchFamily="34" charset="0"/>
                <a:cs typeface="Tahoma" panose="020B0604030504040204" pitchFamily="34" charset="0"/>
              </a:rPr>
              <a:t>All </a:t>
            </a:r>
            <a:r>
              <a:rPr lang="fr-BE" b="1" dirty="0" err="1">
                <a:solidFill>
                  <a:srgbClr val="0F5494"/>
                </a:solidFill>
                <a:ea typeface="Tahoma" panose="020B0604030504040204" pitchFamily="34" charset="0"/>
                <a:cs typeface="Tahoma" panose="020B0604030504040204" pitchFamily="34" charset="0"/>
              </a:rPr>
              <a:t>beneficiaries</a:t>
            </a:r>
            <a:r>
              <a:rPr lang="fr-BE" b="1" dirty="0">
                <a:solidFill>
                  <a:srgbClr val="0F5494"/>
                </a:solidFill>
                <a:ea typeface="Tahoma" panose="020B0604030504040204" pitchFamily="34" charset="0"/>
                <a:cs typeface="Tahoma" panose="020B0604030504040204" pitchFamily="34" charset="0"/>
              </a:rPr>
              <a:t> are </a:t>
            </a:r>
            <a:r>
              <a:rPr lang="fr-BE" b="1" dirty="0" err="1">
                <a:solidFill>
                  <a:srgbClr val="FF0000"/>
                </a:solidFill>
                <a:ea typeface="Tahoma" panose="020B0604030504040204" pitchFamily="34" charset="0"/>
                <a:cs typeface="Tahoma" panose="020B0604030504040204" pitchFamily="34" charset="0"/>
              </a:rPr>
              <a:t>jointly</a:t>
            </a:r>
            <a:r>
              <a:rPr lang="fr-BE" b="1" dirty="0">
                <a:solidFill>
                  <a:srgbClr val="FF0000"/>
                </a:solidFill>
                <a:ea typeface="Tahoma" panose="020B0604030504040204" pitchFamily="34" charset="0"/>
                <a:cs typeface="Tahoma" panose="020B0604030504040204" pitchFamily="34" charset="0"/>
              </a:rPr>
              <a:t> </a:t>
            </a:r>
            <a:r>
              <a:rPr lang="fr-BE" b="1" dirty="0" err="1">
                <a:solidFill>
                  <a:srgbClr val="FF0000"/>
                </a:solidFill>
                <a:ea typeface="Tahoma" panose="020B0604030504040204" pitchFamily="34" charset="0"/>
                <a:cs typeface="Tahoma" panose="020B0604030504040204" pitchFamily="34" charset="0"/>
              </a:rPr>
              <a:t>responsible</a:t>
            </a:r>
            <a:r>
              <a:rPr lang="fr-BE" b="1" dirty="0">
                <a:solidFill>
                  <a:srgbClr val="FF0000"/>
                </a:solidFill>
                <a:ea typeface="Tahoma" panose="020B0604030504040204" pitchFamily="34" charset="0"/>
                <a:cs typeface="Tahoma" panose="020B0604030504040204" pitchFamily="34" charset="0"/>
              </a:rPr>
              <a:t> </a:t>
            </a:r>
          </a:p>
          <a:p>
            <a:pPr marL="0" indent="0" algn="ctr">
              <a:buFontTx/>
              <a:buNone/>
              <a:defRPr/>
            </a:pPr>
            <a:endParaRPr lang="fr-BE" sz="1000" b="1" dirty="0">
              <a:solidFill>
                <a:srgbClr val="FF0000"/>
              </a:solidFill>
              <a:ea typeface="Tahoma" panose="020B0604030504040204" pitchFamily="34" charset="0"/>
              <a:cs typeface="Tahoma" panose="020B0604030504040204" pitchFamily="34" charset="0"/>
            </a:endParaRPr>
          </a:p>
          <a:p>
            <a:pPr marL="342900" lvl="1" indent="-342900">
              <a:buFont typeface="Wingdings" panose="05000000000000000000" pitchFamily="2" charset="2"/>
              <a:buChar char="§"/>
              <a:defRPr/>
            </a:pPr>
            <a:r>
              <a:rPr lang="fr-BE" sz="2000" dirty="0">
                <a:solidFill>
                  <a:srgbClr val="0F5494"/>
                </a:solidFill>
                <a:ea typeface="Tahoma" panose="020B0604030504040204" pitchFamily="34" charset="0"/>
                <a:cs typeface="Tahoma" panose="020B0604030504040204" pitchFamily="34" charset="0"/>
              </a:rPr>
              <a:t>In case of audits, </a:t>
            </a:r>
            <a:r>
              <a:rPr lang="fr-BE" sz="2000" dirty="0" err="1">
                <a:solidFill>
                  <a:srgbClr val="0F5494"/>
                </a:solidFill>
                <a:ea typeface="Tahoma" panose="020B0604030504040204" pitchFamily="34" charset="0"/>
                <a:cs typeface="Tahoma" panose="020B0604030504040204" pitchFamily="34" charset="0"/>
              </a:rPr>
              <a:t>checks</a:t>
            </a:r>
            <a:r>
              <a:rPr lang="fr-BE" sz="2000" dirty="0">
                <a:solidFill>
                  <a:srgbClr val="0F5494"/>
                </a:solidFill>
                <a:ea typeface="Tahoma" panose="020B0604030504040204" pitchFamily="34" charset="0"/>
                <a:cs typeface="Tahoma" panose="020B0604030504040204" pitchFamily="34" charset="0"/>
              </a:rPr>
              <a:t> or </a:t>
            </a:r>
            <a:r>
              <a:rPr lang="fr-BE" sz="2000" dirty="0" err="1">
                <a:solidFill>
                  <a:srgbClr val="0F5494"/>
                </a:solidFill>
                <a:ea typeface="Tahoma" panose="020B0604030504040204" pitchFamily="34" charset="0"/>
                <a:cs typeface="Tahoma" panose="020B0604030504040204" pitchFamily="34" charset="0"/>
              </a:rPr>
              <a:t>evaluation</a:t>
            </a:r>
            <a:r>
              <a:rPr lang="fr-BE" sz="2000" dirty="0">
                <a:solidFill>
                  <a:srgbClr val="0F5494"/>
                </a:solidFill>
                <a:ea typeface="Tahoma" panose="020B0604030504040204" pitchFamily="34" charset="0"/>
                <a:cs typeface="Tahoma" panose="020B0604030504040204" pitchFamily="34" charset="0"/>
              </a:rPr>
              <a:t> in </a:t>
            </a:r>
            <a:r>
              <a:rPr lang="fr-BE" sz="2000" dirty="0" err="1">
                <a:solidFill>
                  <a:srgbClr val="0F5494"/>
                </a:solidFill>
                <a:ea typeface="Tahoma" panose="020B0604030504040204" pitchFamily="34" charset="0"/>
                <a:cs typeface="Tahoma" panose="020B0604030504040204" pitchFamily="34" charset="0"/>
              </a:rPr>
              <a:t>their</a:t>
            </a:r>
            <a:r>
              <a:rPr lang="fr-BE" sz="2000" dirty="0">
                <a:solidFill>
                  <a:srgbClr val="0F5494"/>
                </a:solidFill>
                <a:ea typeface="Tahoma" panose="020B0604030504040204" pitchFamily="34" charset="0"/>
                <a:cs typeface="Tahoma" panose="020B0604030504040204" pitchFamily="34" charset="0"/>
              </a:rPr>
              <a:t> </a:t>
            </a:r>
            <a:r>
              <a:rPr lang="fr-BE" sz="2000" dirty="0" err="1">
                <a:solidFill>
                  <a:srgbClr val="0F5494"/>
                </a:solidFill>
                <a:ea typeface="Tahoma" panose="020B0604030504040204" pitchFamily="34" charset="0"/>
                <a:cs typeface="Tahoma" panose="020B0604030504040204" pitchFamily="34" charset="0"/>
              </a:rPr>
              <a:t>premises</a:t>
            </a:r>
            <a:endParaRPr lang="fr-BE" sz="2000" dirty="0">
              <a:solidFill>
                <a:srgbClr val="0F5494"/>
              </a:solidFill>
              <a:ea typeface="Tahoma" panose="020B0604030504040204" pitchFamily="34" charset="0"/>
              <a:cs typeface="Tahoma" panose="020B0604030504040204" pitchFamily="34" charset="0"/>
            </a:endParaRPr>
          </a:p>
          <a:p>
            <a:pPr marL="0" lvl="1" indent="0">
              <a:buFontTx/>
              <a:buNone/>
              <a:defRPr/>
            </a:pPr>
            <a:endParaRPr lang="fr-BE" sz="2000" dirty="0">
              <a:solidFill>
                <a:srgbClr val="0F5494"/>
              </a:solidFill>
              <a:ea typeface="Tahoma" panose="020B0604030504040204" pitchFamily="34" charset="0"/>
              <a:cs typeface="Tahoma" panose="020B0604030504040204" pitchFamily="34" charset="0"/>
            </a:endParaRPr>
          </a:p>
        </p:txBody>
      </p:sp>
      <p:pic>
        <p:nvPicPr>
          <p:cNvPr id="7" name="Picture 2" descr="\\unimarconi.loc\bpr\Progetti\USGM\UTGM_dal_6_agosto\PJ EUROPEI\PJ_IN_ESECUZIONE\BRIGHTS\WP6_Dissemination\LOGO\LOGOS\PARTNERS logos\P4. USGM\LOGO_USG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186" y="173364"/>
            <a:ext cx="646204" cy="8221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770" y="4873854"/>
            <a:ext cx="1891482" cy="1466739"/>
          </a:xfrm>
          <a:prstGeom prst="rect">
            <a:avLst/>
          </a:prstGeom>
        </p:spPr>
      </p:pic>
      <p:pic>
        <p:nvPicPr>
          <p:cNvPr id="1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3003" y="1900512"/>
            <a:ext cx="150495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539654" y="1220345"/>
            <a:ext cx="8229600" cy="62604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a:solidFill>
                  <a:srgbClr val="0F5494"/>
                </a:solidFill>
              </a:rPr>
              <a:t> </a:t>
            </a:r>
            <a:r>
              <a:rPr lang="en-GB" sz="2800" b="1" dirty="0">
                <a:solidFill>
                  <a:srgbClr val="0F5494"/>
                </a:solidFill>
              </a:rPr>
              <a:t>Obligations and responsibilities</a:t>
            </a:r>
            <a:endParaRPr lang="it-IT" sz="2800" b="1" dirty="0">
              <a:solidFill>
                <a:srgbClr val="0F5494"/>
              </a:solidFill>
            </a:endParaRPr>
          </a:p>
        </p:txBody>
      </p:sp>
      <p:cxnSp>
        <p:nvCxnSpPr>
          <p:cNvPr id="13" name="Straight Connector 12"/>
          <p:cNvCxnSpPr/>
          <p:nvPr/>
        </p:nvCxnSpPr>
        <p:spPr>
          <a:xfrm>
            <a:off x="1030135" y="785493"/>
            <a:ext cx="6840760" cy="0"/>
          </a:xfrm>
          <a:prstGeom prst="line">
            <a:avLst/>
          </a:prstGeom>
          <a:ln w="79375">
            <a:gradFill flip="none" rotWithShape="1">
              <a:gsLst>
                <a:gs pos="50000">
                  <a:srgbClr val="002060"/>
                </a:gs>
                <a:gs pos="56000">
                  <a:srgbClr val="006600"/>
                </a:gs>
                <a:gs pos="5000">
                  <a:schemeClr val="bg1"/>
                </a:gs>
                <a:gs pos="97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a:spLocks noChangeArrowheads="1"/>
          </p:cNvSpPr>
          <p:nvPr/>
        </p:nvSpPr>
        <p:spPr bwMode="auto">
          <a:xfrm>
            <a:off x="1858227" y="223785"/>
            <a:ext cx="5544616" cy="504056"/>
          </a:xfrm>
          <a:prstGeom prst="roundRect">
            <a:avLst>
              <a:gd name="adj" fmla="val 16667"/>
            </a:avLst>
          </a:prstGeom>
          <a:noFill/>
          <a:ln w="9525">
            <a:noFill/>
            <a:round/>
            <a:headEnd/>
            <a:tailEnd/>
          </a:ln>
          <a:effectLst/>
          <a:scene3d>
            <a:camera prst="orthographicFront"/>
            <a:lightRig rig="threePt" dir="t"/>
          </a:scene3d>
          <a:sp3d>
            <a:bevelT/>
          </a:sp3d>
        </p:spPr>
        <p:txBody>
          <a:bodyPr anchor="ctr"/>
          <a:lstStyle/>
          <a:p>
            <a:pPr algn="ctr"/>
            <a:r>
              <a:rPr lang="en-US" sz="1200" b="1">
                <a:solidFill>
                  <a:srgbClr val="000000"/>
                </a:solidFill>
                <a:latin typeface="Calibri" panose="020F0502020204030204" pitchFamily="34" charset="0"/>
              </a:rPr>
              <a:t>Modernisation and internationalisation of Iranian HEIs via collaborative TEL-based curriculum development in engineering and STEM/UNI-TEL</a:t>
            </a:r>
            <a:endParaRPr lang="en-US" sz="1200" b="1"/>
          </a:p>
        </p:txBody>
      </p:sp>
      <p:pic>
        <p:nvPicPr>
          <p:cNvPr id="15" name="Picture 2" descr="jaune.jpg">
            <a:extLst>
              <a:ext uri="{FF2B5EF4-FFF2-40B4-BE49-F238E27FC236}">
                <a16:creationId xmlns:a16="http://schemas.microsoft.com/office/drawing/2014/main" id="{148AEB84-4D33-5044-ABA4-64F20C6879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66" y="95929"/>
            <a:ext cx="939800" cy="635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4"/>
          <p:cNvCxnSpPr/>
          <p:nvPr/>
        </p:nvCxnSpPr>
        <p:spPr>
          <a:xfrm>
            <a:off x="191545" y="6525344"/>
            <a:ext cx="8712968" cy="0"/>
          </a:xfrm>
          <a:prstGeom prst="line">
            <a:avLst/>
          </a:prstGeom>
          <a:ln>
            <a:solidFill>
              <a:srgbClr val="00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86567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5&quot;/&gt;&lt;property id=&quot;20307&quot; value=&quot;258&quot;/&gt;&lt;/object&gt;&lt;object type=&quot;3&quot; unique_id=&quot;10008&quot;&gt;&lt;property id=&quot;20148&quot; value=&quot;5&quot;/&gt;&lt;property id=&quot;20300&quot; value=&quot;Slide 4&quot;/&gt;&lt;property id=&quot;20307&quot; value=&quot;259&quot;/&gt;&lt;/object&gt;&lt;object type=&quot;3&quot; unique_id=&quot;10015&quot;&gt;&lt;property id=&quot;20148&quot; value=&quot;5&quot;/&gt;&lt;property id=&quot;20300&quot; value=&quot;Slide 6 - &amp;quot;Департамент мультимедийного производства&amp;quot;&quot;/&gt;&lt;property id=&quot;20307&quot; value=&quot;266&quot;/&gt;&lt;/object&gt;&lt;object type=&quot;3&quot; unique_id=&quot;10016&quot;&gt;&lt;property id=&quot;20148&quot; value=&quot;5&quot;/&gt;&lt;property id=&quot;20300&quot; value=&quot;Slide 12&quot;/&gt;&lt;property id=&quot;20307&quot; value=&quot;270&quot;/&gt;&lt;/object&gt;&lt;object type=&quot;3&quot; unique_id=&quot;10019&quot;&gt;&lt;property id=&quot;20148&quot; value=&quot;5&quot;/&gt;&lt;property id=&quot;20300&quot; value=&quot;Slide 18&quot;/&gt;&lt;property id=&quot;20307&quot; value=&quot;273&quot;/&gt;&lt;/object&gt;&lt;object type=&quot;3&quot; unique_id=&quot;10200&quot;&gt;&lt;property id=&quot;20148&quot; value=&quot;5&quot;/&gt;&lt;property id=&quot;20300&quot; value=&quot;Slide 15&quot;/&gt;&lt;property id=&quot;20307&quot; value=&quot;274&quot;/&gt;&lt;/object&gt;&lt;object type=&quot;3&quot; unique_id=&quot;10279&quot;&gt;&lt;property id=&quot;20148&quot; value=&quot;5&quot;/&gt;&lt;property id=&quot;20300&quot; value=&quot;Slide 2&quot;/&gt;&lt;property id=&quot;20307&quot; value=&quot;284&quot;/&gt;&lt;/object&gt;&lt;object type=&quot;3&quot; unique_id=&quot;10281&quot;&gt;&lt;property id=&quot;20148&quot; value=&quot;5&quot;/&gt;&lt;property id=&quot;20300&quot; value=&quot;Slide 3&quot;/&gt;&lt;property id=&quot;20307&quot; value=&quot;286&quot;/&gt;&lt;/object&gt;&lt;object type=&quot;3&quot; unique_id=&quot;10486&quot;&gt;&lt;property id=&quot;20148&quot; value=&quot;5&quot;/&gt;&lt;property id=&quot;20300&quot; value=&quot;Slide 7 - &amp;quot;Объединённая система телекоммуникации&amp;quot;&quot;/&gt;&lt;property id=&quot;20307&quot; value=&quot;297&quot;/&gt;&lt;/object&gt;&lt;object type=&quot;3&quot; unique_id=&quot;10571&quot;&gt;&lt;property id=&quot;20148&quot; value=&quot;5&quot;/&gt;&lt;property id=&quot;20300&quot; value=&quot;Slide 10 - &amp;quot;Виртуальный класс&amp;quot;&quot;/&gt;&lt;property id=&quot;20307&quot; value=&quot;298&quot;/&gt;&lt;/object&gt;&lt;object type=&quot;3&quot; unique_id=&quot;10632&quot;&gt;&lt;property id=&quot;20148&quot; value=&quot;5&quot;/&gt;&lt;property id=&quot;20300&quot; value=&quot;Slide 8&quot;/&gt;&lt;property id=&quot;20307&quot; value=&quot;299&quot;/&gt;&lt;/object&gt;&lt;object type=&quot;3&quot; unique_id=&quot;10633&quot;&gt;&lt;property id=&quot;20148&quot; value=&quot;5&quot;/&gt;&lt;property id=&quot;20300&quot; value=&quot;Slide 11 - &amp;quot;Аудио и видео лекции, лекции с 3D аватаром (link video lezioni, 3D avatar)&amp;quot;&quot;/&gt;&lt;property id=&quot;20307&quot; value=&quot;300&quot;/&gt;&lt;/object&gt;&lt;object type=&quot;3&quot; unique_id=&quot;10685&quot;&gt;&lt;property id=&quot;20148&quot; value=&quot;5&quot;/&gt;&lt;property id=&quot;20300&quot; value=&quot;Slide 13&quot;/&gt;&lt;property id=&quot;20307&quot; value=&quot;301&quot;/&gt;&lt;/object&gt;&lt;object type=&quot;3&quot; unique_id=&quot;10686&quot;&gt;&lt;property id=&quot;20148&quot; value=&quot;5&quot;/&gt;&lt;property id=&quot;20300&quot; value=&quot;Slide 14&quot;/&gt;&lt;property id=&quot;20307&quot; value=&quot;303&quot;/&gt;&lt;/object&gt;&lt;object type=&quot;3&quot; unique_id=&quot;10687&quot;&gt;&lt;property id=&quot;20148&quot; value=&quot;5&quot;/&gt;&lt;property id=&quot;20300&quot; value=&quot;Slide 17&quot;/&gt;&lt;property id=&quot;20307&quot; value=&quot;302&quot;/&gt;&lt;/object&gt;&lt;object type=&quot;3&quot; unique_id=&quot;10804&quot;&gt;&lt;property id=&quot;20148&quot; value=&quot;5&quot;/&gt;&lt;property id=&quot;20300&quot; value=&quot;Slide 16 - &amp;quot;Наглядный материал: Итальянская Конституция &amp;quot;&quot;/&gt;&lt;property id=&quot;20307&quot; value=&quot;304&quot;/&gt;&lt;/object&gt;&lt;object type=&quot;3&quot; unique_id=&quot;10919&quot;&gt;&lt;property id=&quot;20148&quot; value=&quot;5&quot;/&gt;&lt;property id=&quot;20300&quot; value=&quot;Slide 9&quot;/&gt;&lt;property id=&quot;20307&quot; value=&quot;305&quot;/&gt;&lt;/object&gt;&lt;/object&gt;&lt;/object&gt;&lt;/database&gt;"/>
  <p:tag name="SECTOMILLISECCONVERTED" val="1"/>
</p:tagLst>
</file>

<file path=ppt/theme/theme1.xml><?xml version="1.0" encoding="utf-8"?>
<a:theme xmlns:a="http://schemas.openxmlformats.org/drawingml/2006/main" name="Marconi_RICC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2078</Words>
  <Application>Microsoft Office PowerPoint</Application>
  <PresentationFormat>Presentazione su schermo (4:3)</PresentationFormat>
  <Paragraphs>373</Paragraphs>
  <Slides>22</Slides>
  <Notes>21</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22</vt:i4>
      </vt:variant>
    </vt:vector>
  </HeadingPairs>
  <TitlesOfParts>
    <vt:vector size="34" baseType="lpstr">
      <vt:lpstr>Arial</vt:lpstr>
      <vt:lpstr>Calibri</vt:lpstr>
      <vt:lpstr>Cambria</vt:lpstr>
      <vt:lpstr>Cooper Black</vt:lpstr>
      <vt:lpstr>Courier New</vt:lpstr>
      <vt:lpstr>Ink Free</vt:lpstr>
      <vt:lpstr>Lucida Grande</vt:lpstr>
      <vt:lpstr>Open Sans</vt:lpstr>
      <vt:lpstr>Tahoma</vt:lpstr>
      <vt:lpstr>Verdana</vt:lpstr>
      <vt:lpstr>Wingdings</vt:lpstr>
      <vt:lpstr>Marconi_RICCI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Partnership agreement (Art. I.10.5)</vt:lpstr>
      <vt:lpstr>Partnership agreement (Art. I.10.5)</vt:lpstr>
      <vt:lpstr>Presentazione standard di PowerPoint</vt:lpstr>
      <vt:lpstr>Presentazione standard di PowerPoint</vt:lpstr>
      <vt:lpstr>UNITEL Project Handbook</vt:lpstr>
      <vt:lpstr>UNITEL project meetings</vt:lpstr>
      <vt:lpstr>UNITEL project meetings protocol</vt:lpstr>
      <vt:lpstr>UNITEL study visits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 * ********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 ********* **************</dc:creator>
  <cp:lastModifiedBy>Monica Fasciani</cp:lastModifiedBy>
  <cp:revision>507</cp:revision>
  <dcterms:created xsi:type="dcterms:W3CDTF">2009-01-30T15:04:37Z</dcterms:created>
  <dcterms:modified xsi:type="dcterms:W3CDTF">2021-10-06T07:35:57Z</dcterms:modified>
</cp:coreProperties>
</file>