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73" r:id="rId6"/>
    <p:sldId id="274" r:id="rId7"/>
    <p:sldId id="275" r:id="rId8"/>
    <p:sldId id="262" r:id="rId9"/>
  </p:sldIdLst>
  <p:sldSz cx="11520488" cy="6480175"/>
  <p:notesSz cx="6858000" cy="9144000"/>
  <p:custDataLst>
    <p:tags r:id="rId11"/>
  </p:custDataLst>
  <p:defaultTextStyle>
    <a:defPPr>
      <a:defRPr lang="it-IT"/>
    </a:defPPr>
    <a:lvl1pPr algn="l" rtl="0" fontAlgn="base">
      <a:spcBef>
        <a:spcPct val="0"/>
      </a:spcBef>
      <a:spcAft>
        <a:spcPct val="0"/>
      </a:spcAft>
      <a:defRPr sz="2000" kern="1200">
        <a:solidFill>
          <a:schemeClr val="tx1"/>
        </a:solidFill>
        <a:latin typeface="Arial" panose="020B0604020202020204" pitchFamily="34" charset="0"/>
        <a:ea typeface="+mn-ea"/>
        <a:cs typeface="+mn-cs"/>
      </a:defRPr>
    </a:lvl1pPr>
    <a:lvl2pPr marL="642915" algn="l" rtl="0" fontAlgn="base">
      <a:spcBef>
        <a:spcPct val="0"/>
      </a:spcBef>
      <a:spcAft>
        <a:spcPct val="0"/>
      </a:spcAft>
      <a:defRPr sz="2000" kern="1200">
        <a:solidFill>
          <a:schemeClr val="tx1"/>
        </a:solidFill>
        <a:latin typeface="Arial" panose="020B0604020202020204" pitchFamily="34" charset="0"/>
        <a:ea typeface="+mn-ea"/>
        <a:cs typeface="+mn-cs"/>
      </a:defRPr>
    </a:lvl2pPr>
    <a:lvl3pPr marL="1285829" algn="l" rtl="0" fontAlgn="base">
      <a:spcBef>
        <a:spcPct val="0"/>
      </a:spcBef>
      <a:spcAft>
        <a:spcPct val="0"/>
      </a:spcAft>
      <a:defRPr sz="2000" kern="1200">
        <a:solidFill>
          <a:schemeClr val="tx1"/>
        </a:solidFill>
        <a:latin typeface="Arial" panose="020B0604020202020204" pitchFamily="34" charset="0"/>
        <a:ea typeface="+mn-ea"/>
        <a:cs typeface="+mn-cs"/>
      </a:defRPr>
    </a:lvl3pPr>
    <a:lvl4pPr marL="1928744" algn="l" rtl="0" fontAlgn="base">
      <a:spcBef>
        <a:spcPct val="0"/>
      </a:spcBef>
      <a:spcAft>
        <a:spcPct val="0"/>
      </a:spcAft>
      <a:defRPr sz="2000" kern="1200">
        <a:solidFill>
          <a:schemeClr val="tx1"/>
        </a:solidFill>
        <a:latin typeface="Arial" panose="020B0604020202020204" pitchFamily="34" charset="0"/>
        <a:ea typeface="+mn-ea"/>
        <a:cs typeface="+mn-cs"/>
      </a:defRPr>
    </a:lvl4pPr>
    <a:lvl5pPr marL="2571659" algn="l" rtl="0" fontAlgn="base">
      <a:spcBef>
        <a:spcPct val="0"/>
      </a:spcBef>
      <a:spcAft>
        <a:spcPct val="0"/>
      </a:spcAft>
      <a:defRPr sz="2000" kern="1200">
        <a:solidFill>
          <a:schemeClr val="tx1"/>
        </a:solidFill>
        <a:latin typeface="Arial" panose="020B0604020202020204" pitchFamily="34" charset="0"/>
        <a:ea typeface="+mn-ea"/>
        <a:cs typeface="+mn-cs"/>
      </a:defRPr>
    </a:lvl5pPr>
    <a:lvl6pPr marL="3214573" algn="l" defTabSz="1285829" rtl="0" eaLnBrk="1" latinLnBrk="0" hangingPunct="1">
      <a:defRPr sz="2000" kern="1200">
        <a:solidFill>
          <a:schemeClr val="tx1"/>
        </a:solidFill>
        <a:latin typeface="Arial" panose="020B0604020202020204" pitchFamily="34" charset="0"/>
        <a:ea typeface="+mn-ea"/>
        <a:cs typeface="+mn-cs"/>
      </a:defRPr>
    </a:lvl6pPr>
    <a:lvl7pPr marL="3857488" algn="l" defTabSz="1285829" rtl="0" eaLnBrk="1" latinLnBrk="0" hangingPunct="1">
      <a:defRPr sz="2000" kern="1200">
        <a:solidFill>
          <a:schemeClr val="tx1"/>
        </a:solidFill>
        <a:latin typeface="Arial" panose="020B0604020202020204" pitchFamily="34" charset="0"/>
        <a:ea typeface="+mn-ea"/>
        <a:cs typeface="+mn-cs"/>
      </a:defRPr>
    </a:lvl7pPr>
    <a:lvl8pPr marL="4500402" algn="l" defTabSz="1285829" rtl="0" eaLnBrk="1" latinLnBrk="0" hangingPunct="1">
      <a:defRPr sz="2000" kern="1200">
        <a:solidFill>
          <a:schemeClr val="tx1"/>
        </a:solidFill>
        <a:latin typeface="Arial" panose="020B0604020202020204" pitchFamily="34" charset="0"/>
        <a:ea typeface="+mn-ea"/>
        <a:cs typeface="+mn-cs"/>
      </a:defRPr>
    </a:lvl8pPr>
    <a:lvl9pPr marL="5143317" algn="l" defTabSz="1285829"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728" userDrawn="1">
          <p15:clr>
            <a:srgbClr val="A4A3A4"/>
          </p15:clr>
        </p15:guide>
        <p15:guide id="2" pos="2304" userDrawn="1">
          <p15:clr>
            <a:srgbClr val="A4A3A4"/>
          </p15:clr>
        </p15:guide>
        <p15:guide id="3" orient="horz" pos="2041" userDrawn="1">
          <p15:clr>
            <a:srgbClr val="A4A3A4"/>
          </p15:clr>
        </p15:guide>
        <p15:guide id="4" pos="36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6645" autoAdjust="0"/>
  </p:normalViewPr>
  <p:slideViewPr>
    <p:cSldViewPr>
      <p:cViewPr varScale="1">
        <p:scale>
          <a:sx n="66" d="100"/>
          <a:sy n="66" d="100"/>
        </p:scale>
        <p:origin x="1162" y="58"/>
      </p:cViewPr>
      <p:guideLst>
        <p:guide orient="horz" pos="1728"/>
        <p:guide pos="2304"/>
        <p:guide orient="horz" pos="2041"/>
        <p:guide pos="362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it-IT" altLang="it-IT"/>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it-IT" altLang="it-IT"/>
          </a:p>
        </p:txBody>
      </p:sp>
      <p:sp>
        <p:nvSpPr>
          <p:cNvPr id="1024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it-IT" altLang="it-IT"/>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81900B-752F-40E2-B1FD-F97C796CBB05}" type="slidenum">
              <a:rPr lang="it-IT" altLang="it-IT"/>
              <a:pPr/>
              <a:t>‹#›</a:t>
            </a:fld>
            <a:endParaRPr lang="it-IT" altLang="it-IT"/>
          </a:p>
        </p:txBody>
      </p:sp>
    </p:spTree>
    <p:extLst>
      <p:ext uri="{BB962C8B-B14F-4D97-AF65-F5344CB8AC3E}">
        <p14:creationId xmlns:p14="http://schemas.microsoft.com/office/powerpoint/2010/main" val="3834433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1pPr>
    <a:lvl2pPr marL="642915"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2pPr>
    <a:lvl3pPr marL="1285829"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3pPr>
    <a:lvl4pPr marL="1928744"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4pPr>
    <a:lvl5pPr marL="2571659"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5pPr>
    <a:lvl6pPr marL="3214573" algn="l" defTabSz="1285829" rtl="0" eaLnBrk="1" latinLnBrk="0" hangingPunct="1">
      <a:defRPr sz="1700" kern="1200">
        <a:solidFill>
          <a:schemeClr val="tx1"/>
        </a:solidFill>
        <a:latin typeface="+mn-lt"/>
        <a:ea typeface="+mn-ea"/>
        <a:cs typeface="+mn-cs"/>
      </a:defRPr>
    </a:lvl6pPr>
    <a:lvl7pPr marL="3857488" algn="l" defTabSz="1285829" rtl="0" eaLnBrk="1" latinLnBrk="0" hangingPunct="1">
      <a:defRPr sz="1700" kern="1200">
        <a:solidFill>
          <a:schemeClr val="tx1"/>
        </a:solidFill>
        <a:latin typeface="+mn-lt"/>
        <a:ea typeface="+mn-ea"/>
        <a:cs typeface="+mn-cs"/>
      </a:defRPr>
    </a:lvl7pPr>
    <a:lvl8pPr marL="4500402" algn="l" defTabSz="1285829" rtl="0" eaLnBrk="1" latinLnBrk="0" hangingPunct="1">
      <a:defRPr sz="1700" kern="1200">
        <a:solidFill>
          <a:schemeClr val="tx1"/>
        </a:solidFill>
        <a:latin typeface="+mn-lt"/>
        <a:ea typeface="+mn-ea"/>
        <a:cs typeface="+mn-cs"/>
      </a:defRPr>
    </a:lvl8pPr>
    <a:lvl9pPr marL="5143317" algn="l" defTabSz="1285829"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D646A2-07E9-46F8-A96A-E9A73707FAAE}" type="slidenum">
              <a:rPr lang="it-IT" altLang="it-IT"/>
              <a:pPr/>
              <a:t>1</a:t>
            </a:fld>
            <a:endParaRPr lang="it-IT" altLang="it-IT"/>
          </a:p>
        </p:txBody>
      </p:sp>
      <p:sp>
        <p:nvSpPr>
          <p:cNvPr id="11266" name="Rectangle 2"/>
          <p:cNvSpPr>
            <a:spLocks noGrp="1" noRot="1" noChangeAspect="1" noChangeArrowheads="1" noTextEdit="1"/>
          </p:cNvSpPr>
          <p:nvPr>
            <p:ph type="sldImg"/>
          </p:nvPr>
        </p:nvSpPr>
        <p:spPr>
          <a:xfrm>
            <a:off x="381000" y="685800"/>
            <a:ext cx="6096000" cy="3429000"/>
          </a:xfrm>
          <a:ln/>
        </p:spPr>
      </p:sp>
      <p:sp>
        <p:nvSpPr>
          <p:cNvPr id="11267" name="Rectangle 3"/>
          <p:cNvSpPr>
            <a:spLocks noGrp="1" noChangeArrowheads="1"/>
          </p:cNvSpPr>
          <p:nvPr>
            <p:ph type="body" idx="1"/>
          </p:nvPr>
        </p:nvSpPr>
        <p:spPr/>
        <p:txBody>
          <a:bodyPr/>
          <a:lstStyle/>
          <a:p>
            <a:pPr>
              <a:spcBef>
                <a:spcPct val="50000"/>
              </a:spcBef>
            </a:pPr>
            <a:endParaRPr lang="it-IT" altLang="it-IT" dirty="0"/>
          </a:p>
        </p:txBody>
      </p:sp>
    </p:spTree>
    <p:extLst>
      <p:ext uri="{BB962C8B-B14F-4D97-AF65-F5344CB8AC3E}">
        <p14:creationId xmlns:p14="http://schemas.microsoft.com/office/powerpoint/2010/main" val="109810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F63BB4-3C14-4E84-BE16-115159777624}" type="slidenum">
              <a:rPr lang="it-IT" altLang="it-IT"/>
              <a:pPr/>
              <a:t>2</a:t>
            </a:fld>
            <a:endParaRPr lang="it-IT" altLang="it-IT"/>
          </a:p>
        </p:txBody>
      </p:sp>
      <p:sp>
        <p:nvSpPr>
          <p:cNvPr id="12290" name="Rectangle 2"/>
          <p:cNvSpPr>
            <a:spLocks noGrp="1" noRot="1" noChangeAspect="1" noChangeArrowheads="1" noTextEdit="1"/>
          </p:cNvSpPr>
          <p:nvPr>
            <p:ph type="sldImg"/>
          </p:nvPr>
        </p:nvSpPr>
        <p:spPr>
          <a:xfrm>
            <a:off x="381000" y="685800"/>
            <a:ext cx="6096000" cy="3429000"/>
          </a:xfrm>
          <a:ln/>
        </p:spPr>
      </p:sp>
      <p:sp>
        <p:nvSpPr>
          <p:cNvPr id="12291" name="Rectangle 3"/>
          <p:cNvSpPr>
            <a:spLocks noGrp="1" noChangeArrowheads="1"/>
          </p:cNvSpPr>
          <p:nvPr>
            <p:ph type="body" idx="1"/>
          </p:nvPr>
        </p:nvSpPr>
        <p:spPr/>
        <p:txBody>
          <a:bodyPr/>
          <a:lstStyle/>
          <a:p>
            <a:r>
              <a:rPr lang="en-US" dirty="0"/>
              <a:t>The teacher starts the lesson describing the topics he/she will cover. All lessons always start with this formula: "In this lesson we will talk about: Topic 1 Topic 2 Topic n”. </a:t>
            </a:r>
            <a:endParaRPr lang="it-IT" altLang="it-IT" dirty="0"/>
          </a:p>
        </p:txBody>
      </p:sp>
    </p:spTree>
    <p:extLst>
      <p:ext uri="{BB962C8B-B14F-4D97-AF65-F5344CB8AC3E}">
        <p14:creationId xmlns:p14="http://schemas.microsoft.com/office/powerpoint/2010/main" val="1107373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8B25EA-4FFE-4F86-8BC3-10F747616721}" type="slidenum">
              <a:rPr lang="it-IT" altLang="it-IT"/>
              <a:pPr/>
              <a:t>3</a:t>
            </a:fld>
            <a:endParaRPr lang="it-IT" altLang="it-IT"/>
          </a:p>
        </p:txBody>
      </p:sp>
      <p:sp>
        <p:nvSpPr>
          <p:cNvPr id="13314" name="Rectangle 2"/>
          <p:cNvSpPr>
            <a:spLocks noGrp="1" noRot="1" noChangeAspect="1" noChangeArrowheads="1" noTextEdit="1"/>
          </p:cNvSpPr>
          <p:nvPr>
            <p:ph type="sldImg"/>
          </p:nvPr>
        </p:nvSpPr>
        <p:spPr>
          <a:xfrm>
            <a:off x="381000" y="685800"/>
            <a:ext cx="6096000" cy="3429000"/>
          </a:xfrm>
          <a:ln/>
        </p:spPr>
      </p:sp>
      <p:sp>
        <p:nvSpPr>
          <p:cNvPr id="13315" name="Rectangle 3"/>
          <p:cNvSpPr>
            <a:spLocks noGrp="1" noChangeArrowheads="1"/>
          </p:cNvSpPr>
          <p:nvPr>
            <p:ph type="body" idx="1"/>
          </p:nvPr>
        </p:nvSpPr>
        <p:spPr/>
        <p:txBody>
          <a:bodyPr/>
          <a:lstStyle/>
          <a:p>
            <a:endParaRPr lang="it-IT" altLang="it-IT" dirty="0"/>
          </a:p>
        </p:txBody>
      </p:sp>
    </p:spTree>
    <p:extLst>
      <p:ext uri="{BB962C8B-B14F-4D97-AF65-F5344CB8AC3E}">
        <p14:creationId xmlns:p14="http://schemas.microsoft.com/office/powerpoint/2010/main" val="1794353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4</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5</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6</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7</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54A2A-70B0-4930-B517-58390BC095C0}" type="slidenum">
              <a:rPr lang="it-IT" altLang="it-IT"/>
              <a:pPr/>
              <a:t>8</a:t>
            </a:fld>
            <a:endParaRPr lang="it-IT" altLang="it-IT"/>
          </a:p>
        </p:txBody>
      </p:sp>
      <p:sp>
        <p:nvSpPr>
          <p:cNvPr id="25602" name="Rectangle 2"/>
          <p:cNvSpPr>
            <a:spLocks noGrp="1" noRot="1" noChangeAspect="1" noChangeArrowheads="1" noTextEdit="1"/>
          </p:cNvSpPr>
          <p:nvPr>
            <p:ph type="sldImg"/>
          </p:nvPr>
        </p:nvSpPr>
        <p:spPr>
          <a:xfrm>
            <a:off x="381000" y="685800"/>
            <a:ext cx="6096000" cy="3429000"/>
          </a:xfrm>
          <a:ln/>
        </p:spPr>
      </p:sp>
      <p:sp>
        <p:nvSpPr>
          <p:cNvPr id="25603" name="Rectangle 3"/>
          <p:cNvSpPr>
            <a:spLocks noGrp="1" noChangeArrowheads="1"/>
          </p:cNvSpPr>
          <p:nvPr>
            <p:ph type="body" idx="1"/>
          </p:nvPr>
        </p:nvSpPr>
        <p:spPr/>
        <p:txBody>
          <a:bodyPr/>
          <a:lstStyle/>
          <a:p>
            <a:r>
              <a:rPr lang="en-US" dirty="0"/>
              <a:t>At the end of each lesson, the teacher should proceed with a summary of the topics covered and take leave using the formula "Thank you for your attention".</a:t>
            </a:r>
            <a:endParaRPr lang="it-IT" altLang="it-IT" dirty="0"/>
          </a:p>
        </p:txBody>
      </p:sp>
    </p:spTree>
    <p:extLst>
      <p:ext uri="{BB962C8B-B14F-4D97-AF65-F5344CB8AC3E}">
        <p14:creationId xmlns:p14="http://schemas.microsoft.com/office/powerpoint/2010/main" val="1108802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225052" y="2013806"/>
            <a:ext cx="9070385" cy="1387537"/>
          </a:xfrm>
        </p:spPr>
        <p:txBody>
          <a:bodyPr/>
          <a:lstStyle>
            <a:lvl1pPr>
              <a:defRPr sz="3600"/>
            </a:lvl1pPr>
          </a:lstStyle>
          <a:p>
            <a:pPr lvl="0"/>
            <a:r>
              <a:rPr lang="it-IT" altLang="it-IT" noProof="0"/>
              <a:t>Fare clic per modificare lo stile del titolo</a:t>
            </a:r>
            <a:endParaRPr lang="it-IT" altLang="it-IT"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943518" y="373137"/>
            <a:ext cx="9625950" cy="1080029"/>
          </a:xfrm>
        </p:spPr>
        <p:txBody>
          <a:bodyPr/>
          <a:lstStyle/>
          <a:p>
            <a:r>
              <a:rPr lang="it-IT"/>
              <a:t>Fare clic per modificare lo stile del titolo</a:t>
            </a:r>
            <a:endParaRPr lang="it-IT" dirty="0"/>
          </a:p>
        </p:txBody>
      </p:sp>
      <p:sp>
        <p:nvSpPr>
          <p:cNvPr id="3" name="Content Placeholder 2"/>
          <p:cNvSpPr>
            <a:spLocks noGrp="1"/>
          </p:cNvSpPr>
          <p:nvPr>
            <p:ph idx="1"/>
          </p:nvPr>
        </p:nvSpPr>
        <p:spPr>
          <a:xfrm>
            <a:off x="1007716" y="1511292"/>
            <a:ext cx="9505056" cy="4276991"/>
          </a:xfrm>
        </p:spPr>
        <p:txBody>
          <a:bodyPr/>
          <a:lstStyle>
            <a:lvl1pPr>
              <a:spcBef>
                <a:spcPts val="600"/>
              </a:spcBef>
              <a:defRPr sz="2000">
                <a:latin typeface="+mn-lt"/>
              </a:defRPr>
            </a:lvl1pPr>
            <a:lvl2pPr>
              <a:spcBef>
                <a:spcPts val="600"/>
              </a:spcBef>
              <a:defRPr sz="1800">
                <a:latin typeface="+mn-lt"/>
              </a:defRPr>
            </a:lvl2pPr>
            <a:lvl3pPr marL="1285829" indent="-256720">
              <a:spcBef>
                <a:spcPts val="600"/>
              </a:spcBef>
              <a:buFont typeface="Courier New" panose="02070309020205020404" pitchFamily="49" charset="0"/>
              <a:buChar char="o"/>
              <a:defRPr sz="1600">
                <a:latin typeface="+mn-lt"/>
              </a:defRPr>
            </a:lvl3pPr>
            <a:lvl4pPr>
              <a:spcBef>
                <a:spcPts val="600"/>
              </a:spcBef>
              <a:defRPr sz="1500">
                <a:latin typeface="+mn-lt"/>
              </a:defRPr>
            </a:lvl4pPr>
            <a:lvl5pPr>
              <a:spcBef>
                <a:spcPts val="600"/>
              </a:spcBef>
              <a:defRPr sz="2000">
                <a:latin typeface="+mn-l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p:txBody>
      </p:sp>
      <p:sp>
        <p:nvSpPr>
          <p:cNvPr id="4" name="Slide Number Placeholder 3"/>
          <p:cNvSpPr>
            <a:spLocks noGrp="1"/>
          </p:cNvSpPr>
          <p:nvPr>
            <p:ph type="sldNum" sz="quarter" idx="10"/>
          </p:nvPr>
        </p:nvSpPr>
        <p:spPr/>
        <p:txBody>
          <a:bodyPr/>
          <a:lstStyle>
            <a:lvl1pPr>
              <a:defRPr/>
            </a:lvl1pPr>
          </a:lstStyle>
          <a:p>
            <a:fld id="{0B697520-7808-4021-A9CE-950A068AF1D3}" type="slidenum">
              <a:rPr lang="it-IT" altLang="it-IT"/>
              <a:pPr/>
              <a:t>‹#›</a:t>
            </a:fld>
            <a:endParaRPr lang="it-IT" altLang="it-IT"/>
          </a:p>
        </p:txBody>
      </p:sp>
    </p:spTree>
    <p:extLst>
      <p:ext uri="{BB962C8B-B14F-4D97-AF65-F5344CB8AC3E}">
        <p14:creationId xmlns:p14="http://schemas.microsoft.com/office/powerpoint/2010/main" val="421995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35708" y="373137"/>
            <a:ext cx="9649072" cy="10800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ctr" anchorCtr="0" compatLnSpc="1">
            <a:prstTxWarp prst="textNoShape">
              <a:avLst/>
            </a:prstTxWarp>
          </a:bodyPr>
          <a:lstStyle>
            <a:lvl1pPr>
              <a:defRPr lang="it-IT"/>
            </a:lvl1pPr>
          </a:lstStyle>
          <a:p>
            <a:pPr lvl="0"/>
            <a:r>
              <a:rPr lang="it-IT"/>
              <a:t>Fare clic per modificare lo stile del titolo</a:t>
            </a:r>
            <a:endParaRPr lang="it-IT" dirty="0"/>
          </a:p>
        </p:txBody>
      </p:sp>
      <p:sp>
        <p:nvSpPr>
          <p:cNvPr id="3" name="Content Placeholder 2"/>
          <p:cNvSpPr>
            <a:spLocks noGrp="1"/>
          </p:cNvSpPr>
          <p:nvPr>
            <p:ph sz="half" idx="1"/>
          </p:nvPr>
        </p:nvSpPr>
        <p:spPr>
          <a:xfrm>
            <a:off x="1141157" y="1511292"/>
            <a:ext cx="4475071" cy="4276991"/>
          </a:xfrm>
        </p:spPr>
        <p:txBody>
          <a:bodyPr/>
          <a:lstStyle/>
          <a:p>
            <a:pPr lvl="0"/>
            <a:r>
              <a:rPr lang="it-IT"/>
              <a:t>Fare clic per modificare stili del testo dello schema</a:t>
            </a:r>
          </a:p>
          <a:p>
            <a:pPr lvl="1"/>
            <a:r>
              <a:rPr lang="it-IT"/>
              <a:t>Secondo livello</a:t>
            </a:r>
          </a:p>
          <a:p>
            <a:pPr lvl="2"/>
            <a:r>
              <a:rPr lang="it-IT"/>
              <a:t>Terzo livello</a:t>
            </a:r>
          </a:p>
        </p:txBody>
      </p:sp>
      <p:sp>
        <p:nvSpPr>
          <p:cNvPr id="4" name="Content Placeholder 3"/>
          <p:cNvSpPr>
            <a:spLocks noGrp="1"/>
          </p:cNvSpPr>
          <p:nvPr>
            <p:ph sz="half" idx="2"/>
          </p:nvPr>
        </p:nvSpPr>
        <p:spPr>
          <a:xfrm>
            <a:off x="5904260" y="1511292"/>
            <a:ext cx="4479822" cy="4276991"/>
          </a:xfrm>
        </p:spPr>
        <p:txBody>
          <a:bodyPr/>
          <a:lstStyle/>
          <a:p>
            <a:pPr lvl="0"/>
            <a:r>
              <a:rPr lang="it-IT"/>
              <a:t>Fare clic per modificare stili del testo dello schema</a:t>
            </a:r>
          </a:p>
          <a:p>
            <a:pPr lvl="1"/>
            <a:r>
              <a:rPr lang="it-IT"/>
              <a:t>Secondo livello</a:t>
            </a:r>
          </a:p>
          <a:p>
            <a:pPr lvl="2"/>
            <a:r>
              <a:rPr lang="it-IT"/>
              <a:t>Terzo livello</a:t>
            </a:r>
          </a:p>
        </p:txBody>
      </p:sp>
      <p:sp>
        <p:nvSpPr>
          <p:cNvPr id="5" name="Slide Number Placeholder 4"/>
          <p:cNvSpPr>
            <a:spLocks noGrp="1"/>
          </p:cNvSpPr>
          <p:nvPr>
            <p:ph type="sldNum" sz="quarter" idx="10"/>
          </p:nvPr>
        </p:nvSpPr>
        <p:spPr/>
        <p:txBody>
          <a:bodyPr/>
          <a:lstStyle>
            <a:lvl1pPr>
              <a:defRPr/>
            </a:lvl1pPr>
          </a:lstStyle>
          <a:p>
            <a:fld id="{85F802D4-CE90-43B2-B913-B698D5CC77B3}" type="slidenum">
              <a:rPr lang="it-IT" altLang="it-IT"/>
              <a:pPr/>
              <a:t>‹#›</a:t>
            </a:fld>
            <a:endParaRPr lang="it-IT" altLang="it-IT"/>
          </a:p>
        </p:txBody>
      </p:sp>
    </p:spTree>
    <p:extLst>
      <p:ext uri="{BB962C8B-B14F-4D97-AF65-F5344CB8AC3E}">
        <p14:creationId xmlns:p14="http://schemas.microsoft.com/office/powerpoint/2010/main" val="2657591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it-IT" dirty="0"/>
          </a:p>
        </p:txBody>
      </p:sp>
      <p:sp>
        <p:nvSpPr>
          <p:cNvPr id="3" name="Slide Number Placeholder 2"/>
          <p:cNvSpPr>
            <a:spLocks noGrp="1"/>
          </p:cNvSpPr>
          <p:nvPr>
            <p:ph type="sldNum" sz="quarter" idx="10"/>
          </p:nvPr>
        </p:nvSpPr>
        <p:spPr/>
        <p:txBody>
          <a:bodyPr/>
          <a:lstStyle>
            <a:lvl1pPr>
              <a:defRPr/>
            </a:lvl1pPr>
          </a:lstStyle>
          <a:p>
            <a:fld id="{BDA612AD-B842-4717-9D2D-119ABBC90EE2}" type="slidenum">
              <a:rPr lang="it-IT" altLang="it-IT"/>
              <a:pPr/>
              <a:t>‹#›</a:t>
            </a:fld>
            <a:endParaRPr lang="it-IT" altLang="it-IT"/>
          </a:p>
        </p:txBody>
      </p:sp>
    </p:spTree>
    <p:extLst>
      <p:ext uri="{BB962C8B-B14F-4D97-AF65-F5344CB8AC3E}">
        <p14:creationId xmlns:p14="http://schemas.microsoft.com/office/powerpoint/2010/main" val="188466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F989D05-197F-446C-862A-EF7350AA1D87}" type="slidenum">
              <a:rPr lang="it-IT" altLang="it-IT"/>
              <a:pPr/>
              <a:t>‹#›</a:t>
            </a:fld>
            <a:endParaRPr lang="it-IT" altLang="it-IT"/>
          </a:p>
        </p:txBody>
      </p:sp>
    </p:spTree>
    <p:extLst>
      <p:ext uri="{BB962C8B-B14F-4D97-AF65-F5344CB8AC3E}">
        <p14:creationId xmlns:p14="http://schemas.microsoft.com/office/powerpoint/2010/main" val="110393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reserve="1">
  <p:cSld name="Titolo, testo e ClipArt">
    <p:spTree>
      <p:nvGrpSpPr>
        <p:cNvPr id="1" name=""/>
        <p:cNvGrpSpPr/>
        <p:nvPr/>
      </p:nvGrpSpPr>
      <p:grpSpPr>
        <a:xfrm>
          <a:off x="0" y="0"/>
          <a:ext cx="0" cy="0"/>
          <a:chOff x="0" y="0"/>
          <a:chExt cx="0" cy="0"/>
        </a:xfrm>
      </p:grpSpPr>
      <p:sp>
        <p:nvSpPr>
          <p:cNvPr id="2" name="Title 1"/>
          <p:cNvSpPr>
            <a:spLocks noGrp="1"/>
          </p:cNvSpPr>
          <p:nvPr>
            <p:ph type="title"/>
          </p:nvPr>
        </p:nvSpPr>
        <p:spPr>
          <a:xfrm>
            <a:off x="1277556" y="373137"/>
            <a:ext cx="8957879" cy="1080029"/>
          </a:xfrm>
        </p:spPr>
        <p:txBody>
          <a:bodyPr/>
          <a:lstStyle/>
          <a:p>
            <a:r>
              <a:rPr lang="it-IT"/>
              <a:t>Fare clic per modificare lo stile del titolo</a:t>
            </a:r>
            <a:endParaRPr lang="it-IT" dirty="0"/>
          </a:p>
        </p:txBody>
      </p:sp>
      <p:sp>
        <p:nvSpPr>
          <p:cNvPr id="3" name="Text Placeholder 2"/>
          <p:cNvSpPr>
            <a:spLocks noGrp="1"/>
          </p:cNvSpPr>
          <p:nvPr>
            <p:ph type="body" sz="half" idx="1"/>
          </p:nvPr>
        </p:nvSpPr>
        <p:spPr>
          <a:xfrm>
            <a:off x="1337559" y="1511292"/>
            <a:ext cx="4302681" cy="4276991"/>
          </a:xfrm>
        </p:spPr>
        <p:txBody>
          <a:bodyPr/>
          <a:lstStyle/>
          <a:p>
            <a:pPr lvl="0"/>
            <a:r>
              <a:rPr lang="it-IT"/>
              <a:t>Fare clic per modificare stili del testo dello schema</a:t>
            </a:r>
          </a:p>
          <a:p>
            <a:pPr lvl="1"/>
            <a:r>
              <a:rPr lang="it-IT"/>
              <a:t>Secondo livello</a:t>
            </a:r>
          </a:p>
          <a:p>
            <a:pPr lvl="2"/>
            <a:r>
              <a:rPr lang="it-IT"/>
              <a:t>Terzo livello</a:t>
            </a:r>
          </a:p>
        </p:txBody>
      </p:sp>
      <p:sp>
        <p:nvSpPr>
          <p:cNvPr id="4" name="Online Image Placeholder 3"/>
          <p:cNvSpPr>
            <a:spLocks noGrp="1"/>
          </p:cNvSpPr>
          <p:nvPr>
            <p:ph type="clipArt" sz="half" idx="2"/>
          </p:nvPr>
        </p:nvSpPr>
        <p:spPr>
          <a:xfrm>
            <a:off x="5880249" y="1511292"/>
            <a:ext cx="4302683" cy="4276991"/>
          </a:xfrm>
        </p:spPr>
        <p:txBody>
          <a:bodyPr/>
          <a:lstStyle/>
          <a:p>
            <a:r>
              <a:rPr lang="it-IT"/>
              <a:t>Fare clic sull'icona per inserire un'immagine ClipArt</a:t>
            </a:r>
          </a:p>
        </p:txBody>
      </p:sp>
      <p:sp>
        <p:nvSpPr>
          <p:cNvPr id="5" name="Slide Number Placeholder 4"/>
          <p:cNvSpPr>
            <a:spLocks noGrp="1"/>
          </p:cNvSpPr>
          <p:nvPr>
            <p:ph type="sldNum" sz="quarter" idx="10"/>
          </p:nvPr>
        </p:nvSpPr>
        <p:spPr>
          <a:xfrm>
            <a:off x="4430188" y="6047040"/>
            <a:ext cx="2690114" cy="219380"/>
          </a:xfrm>
        </p:spPr>
        <p:txBody>
          <a:bodyPr/>
          <a:lstStyle>
            <a:lvl1pPr>
              <a:defRPr/>
            </a:lvl1pPr>
          </a:lstStyle>
          <a:p>
            <a:fld id="{A537D320-4A8A-4893-A5EC-2B59CA655121}" type="slidenum">
              <a:rPr lang="it-IT" altLang="it-IT"/>
              <a:pPr/>
              <a:t>‹#›</a:t>
            </a:fld>
            <a:endParaRPr lang="it-IT" altLang="it-IT"/>
          </a:p>
        </p:txBody>
      </p:sp>
    </p:spTree>
    <p:extLst>
      <p:ext uri="{BB962C8B-B14F-4D97-AF65-F5344CB8AC3E}">
        <p14:creationId xmlns:p14="http://schemas.microsoft.com/office/powerpoint/2010/main" val="146066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7556" y="373137"/>
            <a:ext cx="8957879" cy="1080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ctr" anchorCtr="0" compatLnSpc="1">
            <a:prstTxWarp prst="textNoShape">
              <a:avLst/>
            </a:prstTxWarp>
          </a:bodyPr>
          <a:lstStyle/>
          <a:p>
            <a:pPr lvl="0"/>
            <a:r>
              <a:rPr lang="it-IT" altLang="it-IT" dirty="0"/>
              <a:t>Fare clic per modificare lo stile del titolo</a:t>
            </a:r>
          </a:p>
        </p:txBody>
      </p:sp>
      <p:sp>
        <p:nvSpPr>
          <p:cNvPr id="1027" name="Rectangle 3"/>
          <p:cNvSpPr>
            <a:spLocks noGrp="1" noChangeArrowheads="1"/>
          </p:cNvSpPr>
          <p:nvPr>
            <p:ph type="body" idx="1"/>
          </p:nvPr>
        </p:nvSpPr>
        <p:spPr bwMode="auto">
          <a:xfrm>
            <a:off x="1337559" y="1511292"/>
            <a:ext cx="8845375" cy="4276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t" anchorCtr="0" compatLnSpc="1">
            <a:prstTxWarp prst="textNoShape">
              <a:avLst/>
            </a:prstTxWarp>
          </a:bodyPr>
          <a:lstStyle/>
          <a:p>
            <a:pPr lvl="0"/>
            <a:r>
              <a:rPr lang="it-IT" altLang="it-IT" dirty="0"/>
              <a:t>Fare clic per modificare gli stili del testo dello schema</a:t>
            </a:r>
          </a:p>
          <a:p>
            <a:pPr lvl="1"/>
            <a:r>
              <a:rPr lang="it-IT" altLang="it-IT" dirty="0"/>
              <a:t>Secondo livello</a:t>
            </a:r>
          </a:p>
          <a:p>
            <a:pPr lvl="2"/>
            <a:r>
              <a:rPr lang="it-IT" altLang="it-IT" dirty="0"/>
              <a:t>Terzo livello</a:t>
            </a:r>
          </a:p>
        </p:txBody>
      </p:sp>
      <p:sp>
        <p:nvSpPr>
          <p:cNvPr id="1033" name="Rectangle 9"/>
          <p:cNvSpPr>
            <a:spLocks noGrp="1" noChangeArrowheads="1"/>
          </p:cNvSpPr>
          <p:nvPr>
            <p:ph type="sldNum" sz="quarter" idx="4"/>
          </p:nvPr>
        </p:nvSpPr>
        <p:spPr bwMode="auto">
          <a:xfrm>
            <a:off x="4430188" y="6047040"/>
            <a:ext cx="2690114" cy="219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583" tIns="64291" rIns="128583" bIns="64291" numCol="1" anchor="t" anchorCtr="0" compatLnSpc="1">
            <a:prstTxWarp prst="textNoShape">
              <a:avLst/>
            </a:prstTxWarp>
          </a:bodyPr>
          <a:lstStyle>
            <a:lvl1pPr algn="ctr">
              <a:defRPr sz="1700">
                <a:latin typeface="+mn-lt"/>
                <a:cs typeface="Tahoma" panose="020B0604030504040204" pitchFamily="34" charset="0"/>
              </a:defRPr>
            </a:lvl1pPr>
          </a:lstStyle>
          <a:p>
            <a:fld id="{ADDDC379-B6D6-4A6F-8D2F-8B5F5AE8C817}" type="slidenum">
              <a:rPr lang="it-IT" altLang="it-IT"/>
              <a:pPr/>
              <a:t>‹#›</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60" r:id="rId6"/>
  </p:sldLayoutIdLst>
  <p:hf hdr="0" ftr="0" dt="0"/>
  <p:txStyles>
    <p:titleStyle>
      <a:lvl1pPr algn="ctr" defTabSz="1029111" rtl="0" eaLnBrk="1" fontAlgn="base" hangingPunct="1">
        <a:spcBef>
          <a:spcPct val="0"/>
        </a:spcBef>
        <a:spcAft>
          <a:spcPct val="0"/>
        </a:spcAft>
        <a:defRPr sz="2800" b="1" i="0" u="none" kern="1200">
          <a:solidFill>
            <a:srgbClr val="336666"/>
          </a:solidFill>
          <a:latin typeface="+mj-lt"/>
          <a:ea typeface="+mj-ea"/>
          <a:cs typeface="+mj-cs"/>
        </a:defRPr>
      </a:lvl1pPr>
      <a:lvl2pPr algn="ctr" defTabSz="1029111" rtl="0" eaLnBrk="1" fontAlgn="base" hangingPunct="1">
        <a:spcBef>
          <a:spcPct val="0"/>
        </a:spcBef>
        <a:spcAft>
          <a:spcPct val="0"/>
        </a:spcAft>
        <a:defRPr sz="2800" b="1">
          <a:solidFill>
            <a:srgbClr val="336666"/>
          </a:solidFill>
          <a:latin typeface="Tahoma" panose="020B0604030504040204" pitchFamily="34" charset="0"/>
        </a:defRPr>
      </a:lvl2pPr>
      <a:lvl3pPr algn="ctr" defTabSz="1029111" rtl="0" eaLnBrk="1" fontAlgn="base" hangingPunct="1">
        <a:spcBef>
          <a:spcPct val="0"/>
        </a:spcBef>
        <a:spcAft>
          <a:spcPct val="0"/>
        </a:spcAft>
        <a:defRPr sz="2800" b="1">
          <a:solidFill>
            <a:srgbClr val="336666"/>
          </a:solidFill>
          <a:latin typeface="Tahoma" panose="020B0604030504040204" pitchFamily="34" charset="0"/>
        </a:defRPr>
      </a:lvl3pPr>
      <a:lvl4pPr algn="ctr" defTabSz="1029111" rtl="0" eaLnBrk="1" fontAlgn="base" hangingPunct="1">
        <a:spcBef>
          <a:spcPct val="0"/>
        </a:spcBef>
        <a:spcAft>
          <a:spcPct val="0"/>
        </a:spcAft>
        <a:defRPr sz="2800" b="1">
          <a:solidFill>
            <a:srgbClr val="336666"/>
          </a:solidFill>
          <a:latin typeface="Tahoma" panose="020B0604030504040204" pitchFamily="34" charset="0"/>
        </a:defRPr>
      </a:lvl4pPr>
      <a:lvl5pPr algn="ctr" defTabSz="1029111" rtl="0" eaLnBrk="1" fontAlgn="base" hangingPunct="1">
        <a:spcBef>
          <a:spcPct val="0"/>
        </a:spcBef>
        <a:spcAft>
          <a:spcPct val="0"/>
        </a:spcAft>
        <a:defRPr sz="2800" b="1">
          <a:solidFill>
            <a:srgbClr val="336666"/>
          </a:solidFill>
          <a:latin typeface="Tahoma" panose="020B0604030504040204" pitchFamily="34" charset="0"/>
        </a:defRPr>
      </a:lvl5pPr>
      <a:lvl6pPr marL="642915" algn="ctr" defTabSz="1029111" rtl="0" eaLnBrk="1" fontAlgn="base" hangingPunct="1">
        <a:spcBef>
          <a:spcPct val="0"/>
        </a:spcBef>
        <a:spcAft>
          <a:spcPct val="0"/>
        </a:spcAft>
        <a:defRPr sz="2800" b="1">
          <a:solidFill>
            <a:srgbClr val="336666"/>
          </a:solidFill>
          <a:latin typeface="Tahoma" panose="020B0604030504040204" pitchFamily="34" charset="0"/>
        </a:defRPr>
      </a:lvl6pPr>
      <a:lvl7pPr marL="1285829" algn="ctr" defTabSz="1029111" rtl="0" eaLnBrk="1" fontAlgn="base" hangingPunct="1">
        <a:spcBef>
          <a:spcPct val="0"/>
        </a:spcBef>
        <a:spcAft>
          <a:spcPct val="0"/>
        </a:spcAft>
        <a:defRPr sz="2800" b="1">
          <a:solidFill>
            <a:srgbClr val="336666"/>
          </a:solidFill>
          <a:latin typeface="Tahoma" panose="020B0604030504040204" pitchFamily="34" charset="0"/>
        </a:defRPr>
      </a:lvl7pPr>
      <a:lvl8pPr marL="1928744" algn="ctr" defTabSz="1029111" rtl="0" eaLnBrk="1" fontAlgn="base" hangingPunct="1">
        <a:spcBef>
          <a:spcPct val="0"/>
        </a:spcBef>
        <a:spcAft>
          <a:spcPct val="0"/>
        </a:spcAft>
        <a:defRPr sz="2800" b="1">
          <a:solidFill>
            <a:srgbClr val="336666"/>
          </a:solidFill>
          <a:latin typeface="Tahoma" panose="020B0604030504040204" pitchFamily="34" charset="0"/>
        </a:defRPr>
      </a:lvl8pPr>
      <a:lvl9pPr marL="2571659" algn="ctr" defTabSz="1029111" rtl="0" eaLnBrk="1" fontAlgn="base" hangingPunct="1">
        <a:spcBef>
          <a:spcPct val="0"/>
        </a:spcBef>
        <a:spcAft>
          <a:spcPct val="0"/>
        </a:spcAft>
        <a:defRPr sz="2800" b="1">
          <a:solidFill>
            <a:srgbClr val="336666"/>
          </a:solidFill>
          <a:latin typeface="Tahoma" panose="020B0604030504040204" pitchFamily="34" charset="0"/>
        </a:defRPr>
      </a:lvl9pPr>
    </p:titleStyle>
    <p:bodyStyle>
      <a:lvl1pPr marL="386196" indent="-386196" algn="just" defTabSz="1029111" rtl="0" eaLnBrk="1" fontAlgn="base" hangingPunct="1">
        <a:spcBef>
          <a:spcPct val="20000"/>
        </a:spcBef>
        <a:spcAft>
          <a:spcPct val="0"/>
        </a:spcAft>
        <a:buClr>
          <a:srgbClr val="336666"/>
        </a:buClr>
        <a:buChar char="•"/>
        <a:defRPr sz="2000" kern="1200">
          <a:solidFill>
            <a:schemeClr val="tx1"/>
          </a:solidFill>
          <a:latin typeface="+mn-lt"/>
          <a:ea typeface="+mn-ea"/>
          <a:cs typeface="+mn-cs"/>
        </a:defRPr>
      </a:lvl1pPr>
      <a:lvl2pPr marL="834896" indent="-321457" algn="just" defTabSz="1029111" rtl="0" eaLnBrk="1" fontAlgn="base" hangingPunct="1">
        <a:spcBef>
          <a:spcPct val="20000"/>
        </a:spcBef>
        <a:spcAft>
          <a:spcPct val="0"/>
        </a:spcAft>
        <a:buClr>
          <a:srgbClr val="336666"/>
        </a:buClr>
        <a:buChar char="–"/>
        <a:defRPr sz="1800" b="0" i="0" u="none" kern="1200">
          <a:solidFill>
            <a:schemeClr val="tx1"/>
          </a:solidFill>
          <a:latin typeface="+mn-lt"/>
          <a:ea typeface="+mn-ea"/>
          <a:cs typeface="+mn-cs"/>
        </a:defRPr>
      </a:lvl2pPr>
      <a:lvl3pPr marL="1285829" indent="-256720" algn="just" defTabSz="1029111" rtl="0" eaLnBrk="1" fontAlgn="base" hangingPunct="1">
        <a:spcBef>
          <a:spcPct val="20000"/>
        </a:spcBef>
        <a:spcAft>
          <a:spcPct val="0"/>
        </a:spcAft>
        <a:buClr>
          <a:srgbClr val="336666"/>
        </a:buClr>
        <a:buFont typeface="Courier New" panose="02070309020205020404" pitchFamily="49" charset="0"/>
        <a:buChar char="o"/>
        <a:defRPr sz="1600" kern="1200">
          <a:solidFill>
            <a:schemeClr val="tx1"/>
          </a:solidFill>
          <a:latin typeface="+mn-lt"/>
          <a:ea typeface="+mn-ea"/>
          <a:cs typeface="+mn-cs"/>
        </a:defRPr>
      </a:lvl3pPr>
      <a:lvl4pPr marL="1799268" indent="-256720" algn="l" defTabSz="1029111" rtl="0" eaLnBrk="1" fontAlgn="base" hangingPunct="1">
        <a:spcBef>
          <a:spcPct val="20000"/>
        </a:spcBef>
        <a:spcAft>
          <a:spcPct val="0"/>
        </a:spcAft>
        <a:buChar char="–"/>
        <a:defRPr sz="2200" kern="1200">
          <a:solidFill>
            <a:schemeClr val="tx1"/>
          </a:solidFill>
          <a:latin typeface="Arial" panose="020B0604020202020204" pitchFamily="34" charset="0"/>
          <a:ea typeface="+mn-ea"/>
          <a:cs typeface="+mn-cs"/>
        </a:defRPr>
      </a:lvl4pPr>
      <a:lvl5pPr marL="2314940" indent="-256720" algn="l" defTabSz="1029111" rtl="0" eaLnBrk="1" fontAlgn="base" hangingPunct="1">
        <a:spcBef>
          <a:spcPct val="20000"/>
        </a:spcBef>
        <a:spcAft>
          <a:spcPct val="0"/>
        </a:spcAft>
        <a:buChar char="»"/>
        <a:defRPr sz="2200" kern="1200">
          <a:solidFill>
            <a:schemeClr val="tx1"/>
          </a:solidFill>
          <a:latin typeface="Arial" panose="020B0604020202020204" pitchFamily="34" charset="0"/>
          <a:ea typeface="+mn-ea"/>
          <a:cs typeface="+mn-cs"/>
        </a:defRPr>
      </a:lvl5pPr>
      <a:lvl6pPr marL="3536031"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6pPr>
      <a:lvl7pPr marL="4178945"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7pPr>
      <a:lvl8pPr marL="4821860"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8pPr>
      <a:lvl9pPr marL="5464774"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9pPr>
    </p:bodyStyle>
    <p:otherStyle>
      <a:defPPr>
        <a:defRPr lang="it-IT"/>
      </a:defPPr>
      <a:lvl1pPr marL="0" algn="l" defTabSz="1285829" rtl="0" eaLnBrk="1" latinLnBrk="0" hangingPunct="1">
        <a:defRPr sz="2500" kern="1200">
          <a:solidFill>
            <a:schemeClr val="tx1"/>
          </a:solidFill>
          <a:latin typeface="+mn-lt"/>
          <a:ea typeface="+mn-ea"/>
          <a:cs typeface="+mn-cs"/>
        </a:defRPr>
      </a:lvl1pPr>
      <a:lvl2pPr marL="642915" algn="l" defTabSz="1285829" rtl="0" eaLnBrk="1" latinLnBrk="0" hangingPunct="1">
        <a:defRPr sz="2500" kern="1200">
          <a:solidFill>
            <a:schemeClr val="tx1"/>
          </a:solidFill>
          <a:latin typeface="+mn-lt"/>
          <a:ea typeface="+mn-ea"/>
          <a:cs typeface="+mn-cs"/>
        </a:defRPr>
      </a:lvl2pPr>
      <a:lvl3pPr marL="1285829" algn="l" defTabSz="1285829" rtl="0" eaLnBrk="1" latinLnBrk="0" hangingPunct="1">
        <a:defRPr sz="2500" kern="1200">
          <a:solidFill>
            <a:schemeClr val="tx1"/>
          </a:solidFill>
          <a:latin typeface="+mn-lt"/>
          <a:ea typeface="+mn-ea"/>
          <a:cs typeface="+mn-cs"/>
        </a:defRPr>
      </a:lvl3pPr>
      <a:lvl4pPr marL="1928744" algn="l" defTabSz="1285829" rtl="0" eaLnBrk="1" latinLnBrk="0" hangingPunct="1">
        <a:defRPr sz="2500" kern="1200">
          <a:solidFill>
            <a:schemeClr val="tx1"/>
          </a:solidFill>
          <a:latin typeface="+mn-lt"/>
          <a:ea typeface="+mn-ea"/>
          <a:cs typeface="+mn-cs"/>
        </a:defRPr>
      </a:lvl4pPr>
      <a:lvl5pPr marL="2571659" algn="l" defTabSz="1285829" rtl="0" eaLnBrk="1" latinLnBrk="0" hangingPunct="1">
        <a:defRPr sz="2500" kern="1200">
          <a:solidFill>
            <a:schemeClr val="tx1"/>
          </a:solidFill>
          <a:latin typeface="+mn-lt"/>
          <a:ea typeface="+mn-ea"/>
          <a:cs typeface="+mn-cs"/>
        </a:defRPr>
      </a:lvl5pPr>
      <a:lvl6pPr marL="3214573" algn="l" defTabSz="1285829" rtl="0" eaLnBrk="1" latinLnBrk="0" hangingPunct="1">
        <a:defRPr sz="2500" kern="1200">
          <a:solidFill>
            <a:schemeClr val="tx1"/>
          </a:solidFill>
          <a:latin typeface="+mn-lt"/>
          <a:ea typeface="+mn-ea"/>
          <a:cs typeface="+mn-cs"/>
        </a:defRPr>
      </a:lvl6pPr>
      <a:lvl7pPr marL="3857488" algn="l" defTabSz="1285829" rtl="0" eaLnBrk="1" latinLnBrk="0" hangingPunct="1">
        <a:defRPr sz="2500" kern="1200">
          <a:solidFill>
            <a:schemeClr val="tx1"/>
          </a:solidFill>
          <a:latin typeface="+mn-lt"/>
          <a:ea typeface="+mn-ea"/>
          <a:cs typeface="+mn-cs"/>
        </a:defRPr>
      </a:lvl7pPr>
      <a:lvl8pPr marL="4500402" algn="l" defTabSz="1285829" rtl="0" eaLnBrk="1" latinLnBrk="0" hangingPunct="1">
        <a:defRPr sz="2500" kern="1200">
          <a:solidFill>
            <a:schemeClr val="tx1"/>
          </a:solidFill>
          <a:latin typeface="+mn-lt"/>
          <a:ea typeface="+mn-ea"/>
          <a:cs typeface="+mn-cs"/>
        </a:defRPr>
      </a:lvl8pPr>
      <a:lvl9pPr marL="5143317" algn="l" defTabSz="1285829"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defTabSz="914400" fontAlgn="auto">
              <a:spcBef>
                <a:spcPts val="0"/>
              </a:spcBef>
              <a:spcAft>
                <a:spcPts val="0"/>
              </a:spcAft>
              <a:defRPr/>
            </a:pPr>
            <a:r>
              <a:rPr lang="en-US" dirty="0">
                <a:solidFill>
                  <a:schemeClr val="tx1"/>
                </a:solidFill>
              </a:rPr>
              <a:t>Lesson title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it-IT" sz="3600" dirty="0">
                <a:solidFill>
                  <a:schemeClr val="tx1"/>
                </a:solidFill>
              </a:rPr>
              <a:t>Topics</a:t>
            </a:r>
          </a:p>
        </p:txBody>
      </p:sp>
      <p:sp>
        <p:nvSpPr>
          <p:cNvPr id="2" name="Segnaposto contenuto 1"/>
          <p:cNvSpPr>
            <a:spLocks noGrp="1"/>
          </p:cNvSpPr>
          <p:nvPr>
            <p:ph idx="1"/>
          </p:nvPr>
        </p:nvSpPr>
        <p:spPr/>
        <p:txBody>
          <a:bodyPr/>
          <a:lstStyle/>
          <a:p>
            <a:pPr>
              <a:spcBef>
                <a:spcPts val="600"/>
              </a:spcBef>
            </a:pPr>
            <a:r>
              <a:rPr lang="en-GB" altLang="it-IT" sz="2000" dirty="0"/>
              <a:t>Topic 1</a:t>
            </a:r>
          </a:p>
          <a:p>
            <a:r>
              <a:rPr lang="en-GB" altLang="it-IT" dirty="0"/>
              <a:t>Topic 2</a:t>
            </a:r>
            <a:endParaRPr lang="en-GB" altLang="it-IT" sz="2000" dirty="0"/>
          </a:p>
          <a:p>
            <a:r>
              <a:rPr lang="en-GB" altLang="it-IT" dirty="0"/>
              <a:t>Topic 3</a:t>
            </a:r>
            <a:endParaRPr lang="en-GB" altLang="it-IT" sz="2000" dirty="0"/>
          </a:p>
          <a:p>
            <a:r>
              <a:rPr lang="en-GB" altLang="it-IT" dirty="0"/>
              <a:t>Topic 4</a:t>
            </a:r>
            <a:endParaRPr lang="en-GB" altLang="it-IT" sz="2000" dirty="0"/>
          </a:p>
          <a:p>
            <a:pPr>
              <a:spcBef>
                <a:spcPts val="600"/>
              </a:spcBef>
            </a:pPr>
            <a:endParaRPr lang="it-IT" altLang="it-IT" sz="2000" dirty="0"/>
          </a:p>
          <a:p>
            <a:pPr>
              <a:spcBef>
                <a:spcPts val="600"/>
              </a:spcBef>
            </a:pPr>
            <a:endParaRPr lang="it-IT" altLang="it-IT" sz="2000" dirty="0"/>
          </a:p>
          <a:p>
            <a:pPr>
              <a:spcBef>
                <a:spcPts val="600"/>
              </a:spcBef>
            </a:pPr>
            <a:endParaRPr lang="it-IT" sz="2000" dirty="0"/>
          </a:p>
        </p:txBody>
      </p:sp>
      <p:sp>
        <p:nvSpPr>
          <p:cNvPr id="4" name="Slide Number Placeholder 3"/>
          <p:cNvSpPr>
            <a:spLocks noGrp="1"/>
          </p:cNvSpPr>
          <p:nvPr>
            <p:ph type="sldNum" sz="quarter" idx="10"/>
          </p:nvPr>
        </p:nvSpPr>
        <p:spPr/>
        <p:txBody>
          <a:bodyPr/>
          <a:lstStyle/>
          <a:p>
            <a:fld id="{C96784E2-DFF3-44B8-ADA2-ED00512086DD}" type="slidenum">
              <a:rPr lang="it-IT" altLang="it-IT"/>
              <a:pPr/>
              <a:t>2</a:t>
            </a:fld>
            <a:endParaRPr lang="it-IT" alt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it-IT" sz="3600" dirty="0">
                <a:solidFill>
                  <a:schemeClr val="tx1"/>
                </a:solidFill>
              </a:rPr>
              <a:t>Objectives</a:t>
            </a:r>
          </a:p>
        </p:txBody>
      </p:sp>
      <p:sp>
        <p:nvSpPr>
          <p:cNvPr id="2" name="Segnaposto contenuto 1"/>
          <p:cNvSpPr>
            <a:spLocks noGrp="1"/>
          </p:cNvSpPr>
          <p:nvPr>
            <p:ph idx="1"/>
          </p:nvPr>
        </p:nvSpPr>
        <p:spPr/>
        <p:txBody>
          <a:bodyPr/>
          <a:lstStyle/>
          <a:p>
            <a:r>
              <a:rPr lang="en-GB" altLang="it-IT" sz="2000" dirty="0"/>
              <a:t>The objectives of the lesson are:</a:t>
            </a:r>
          </a:p>
          <a:p>
            <a:pPr lvl="1"/>
            <a:r>
              <a:rPr lang="en-GB" altLang="it-IT" sz="1800" dirty="0"/>
              <a:t>...</a:t>
            </a:r>
          </a:p>
          <a:p>
            <a:pPr lvl="1"/>
            <a:r>
              <a:rPr lang="en-GB" altLang="it-IT" sz="1800" dirty="0"/>
              <a:t>…</a:t>
            </a:r>
          </a:p>
          <a:p>
            <a:pPr lvl="1"/>
            <a:r>
              <a:rPr lang="en-GB" altLang="it-IT" sz="1800" dirty="0"/>
              <a:t>…</a:t>
            </a:r>
          </a:p>
          <a:p>
            <a:pPr lvl="1"/>
            <a:r>
              <a:rPr lang="en-GB" altLang="it-IT" sz="1800" dirty="0"/>
              <a:t>…</a:t>
            </a:r>
          </a:p>
          <a:p>
            <a:endParaRPr lang="en-GB" altLang="it-IT" sz="2000" dirty="0"/>
          </a:p>
          <a:p>
            <a:endParaRPr lang="it-IT" sz="2000" dirty="0"/>
          </a:p>
        </p:txBody>
      </p:sp>
      <p:sp>
        <p:nvSpPr>
          <p:cNvPr id="4" name="Slide Number Placeholder 3"/>
          <p:cNvSpPr>
            <a:spLocks noGrp="1"/>
          </p:cNvSpPr>
          <p:nvPr>
            <p:ph type="sldNum" sz="quarter" idx="10"/>
          </p:nvPr>
        </p:nvSpPr>
        <p:spPr/>
        <p:txBody>
          <a:bodyPr/>
          <a:lstStyle/>
          <a:p>
            <a:fld id="{616A675A-D075-40F0-825B-2C7A92A355BC}" type="slidenum">
              <a:rPr lang="it-IT" altLang="it-IT"/>
              <a:pPr/>
              <a:t>3</a:t>
            </a:fld>
            <a:endParaRPr lang="it-IT" alt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Topic 1</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4</a:t>
            </a:fld>
            <a:endParaRPr lang="it-IT" alt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Topic 2</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5</a:t>
            </a:fld>
            <a:endParaRPr lang="it-IT" altLang="it-IT"/>
          </a:p>
        </p:txBody>
      </p:sp>
    </p:spTree>
    <p:extLst>
      <p:ext uri="{BB962C8B-B14F-4D97-AF65-F5344CB8AC3E}">
        <p14:creationId xmlns:p14="http://schemas.microsoft.com/office/powerpoint/2010/main" val="145244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Topic 3</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6</a:t>
            </a:fld>
            <a:endParaRPr lang="it-IT" altLang="it-IT"/>
          </a:p>
        </p:txBody>
      </p:sp>
    </p:spTree>
    <p:extLst>
      <p:ext uri="{BB962C8B-B14F-4D97-AF65-F5344CB8AC3E}">
        <p14:creationId xmlns:p14="http://schemas.microsoft.com/office/powerpoint/2010/main" val="298163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Topic n</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7</a:t>
            </a:fld>
            <a:endParaRPr lang="it-IT" altLang="it-IT"/>
          </a:p>
        </p:txBody>
      </p:sp>
    </p:spTree>
    <p:extLst>
      <p:ext uri="{BB962C8B-B14F-4D97-AF65-F5344CB8AC3E}">
        <p14:creationId xmlns:p14="http://schemas.microsoft.com/office/powerpoint/2010/main" val="102815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ltLang="it-IT" sz="3600" dirty="0">
                <a:solidFill>
                  <a:schemeClr val="tx1"/>
                </a:solidFill>
              </a:rPr>
              <a:t>Conclusions</a:t>
            </a:r>
          </a:p>
        </p:txBody>
      </p:sp>
      <p:sp>
        <p:nvSpPr>
          <p:cNvPr id="24579" name="Rectangle 3"/>
          <p:cNvSpPr>
            <a:spLocks noGrp="1" noChangeArrowheads="1"/>
          </p:cNvSpPr>
          <p:nvPr>
            <p:ph idx="1"/>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t" anchorCtr="0" compatLnSpc="1">
            <a:prstTxWarp prst="textNoShape">
              <a:avLst/>
            </a:prstTxWarp>
          </a:bodyPr>
          <a:lstStyle/>
          <a:p>
            <a:pPr marL="342900" indent="-342900" defTabSz="914400">
              <a:buFont typeface="Arial" panose="020B0604020202020204" pitchFamily="34" charset="0"/>
              <a:buChar char="•"/>
            </a:pPr>
            <a:r>
              <a:rPr lang="en-GB" altLang="it-IT" dirty="0"/>
              <a:t>…</a:t>
            </a:r>
          </a:p>
        </p:txBody>
      </p:sp>
      <p:sp>
        <p:nvSpPr>
          <p:cNvPr id="4" name="Slide Number Placeholder 3"/>
          <p:cNvSpPr>
            <a:spLocks noGrp="1"/>
          </p:cNvSpPr>
          <p:nvPr>
            <p:ph type="sldNum" sz="quarter" idx="10"/>
          </p:nvPr>
        </p:nvSpPr>
        <p:spPr/>
        <p:txBody>
          <a:bodyPr/>
          <a:lstStyle/>
          <a:p>
            <a:fld id="{946E96FD-6D64-4BCE-B35D-B58ED5E264C6}" type="slidenum">
              <a:rPr lang="it-IT" altLang="it-IT"/>
              <a:pPr/>
              <a:t>8</a:t>
            </a:fld>
            <a:endParaRPr lang="it-IT" altLang="it-IT"/>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olo lezione&amp;quot;&quot;/&gt;&lt;property id=&quot;20307&quot; value=&quot;256&quot;/&gt;&lt;/object&gt;&lt;object type=&quot;3&quot; unique_id=&quot;10005&quot;&gt;&lt;property id=&quot;20148&quot; value=&quot;5&quot;/&gt;&lt;property id=&quot;20300&quot; value=&quot;Slide 2 - &amp;quot;Argomenti&amp;quot;&quot;/&gt;&lt;property id=&quot;20307&quot; value=&quot;257&quot;/&gt;&lt;/object&gt;&lt;object type=&quot;3&quot; unique_id=&quot;10006&quot;&gt;&lt;property id=&quot;20148&quot; value=&quot;5&quot;/&gt;&lt;property id=&quot;20300&quot; value=&quot;Slide 3 - &amp;quot;Obiettivi&amp;quot;&quot;/&gt;&lt;property id=&quot;20307&quot; value=&quot;258&quot;/&gt;&lt;/object&gt;&lt;object type=&quot;3&quot; unique_id=&quot;10007&quot;&gt;&lt;property id=&quot;20148&quot; value=&quot;5&quot;/&gt;&lt;property id=&quot;20300&quot; value=&quot;Slide 4 - &amp;quot;Argomento I&amp;quot;&quot;/&gt;&lt;property id=&quot;20307&quot; value=&quot;259&quot;/&gt;&lt;/object&gt;&lt;object type=&quot;3&quot; unique_id=&quot;10011&quot;&gt;&lt;property id=&quot;20148&quot; value=&quot;5&quot;/&gt;&lt;property id=&quot;20300&quot; value=&quot;Slide 9 - &amp;quot;Conclusioni&amp;quot;&quot;/&gt;&lt;property id=&quot;20307&quot; value=&quot;262&quot;/&gt;&lt;/object&gt;&lt;object type=&quot;3&quot; unique_id=&quot;10012&quot;&gt;&lt;property id=&quot;20148&quot; value=&quot;5&quot;/&gt;&lt;property id=&quot;20300&quot; value=&quot;Slide 10 - &amp;quot;Copyright&amp;quot;&quot;/&gt;&lt;property id=&quot;20307&quot; value=&quot;265&quot;/&gt;&lt;/object&gt;&lt;object type=&quot;3&quot; unique_id=&quot;10013&quot;&gt;&lt;property id=&quot;20148&quot; value=&quot;5&quot;/&gt;&lt;property id=&quot;20300&quot; value=&quot;Slide 6 - &amp;quot;Argomento III&amp;quot;&quot;/&gt;&lt;property id=&quot;20307&quot; value=&quot;266&quot;/&gt;&lt;/object&gt;&lt;object type=&quot;3&quot; unique_id=&quot;10015&quot;&gt;&lt;property id=&quot;20148&quot; value=&quot;5&quot;/&gt;&lt;property id=&quot;20300&quot; value=&quot;Slide 7 - &amp;quot;Argomento IV&amp;quot;&quot;/&gt;&lt;property id=&quot;20307&quot; value=&quot;268&quot;/&gt;&lt;/object&gt;&lt;object type=&quot;3&quot; unique_id=&quot;15621&quot;&gt;&lt;property id=&quot;20148&quot; value=&quot;5&quot;/&gt;&lt;property id=&quot;20300&quot; value=&quot;Slide 5 - &amp;quot;Argomento II&amp;quot;&quot;/&gt;&lt;property id=&quot;20307&quot; value=&quot;270&quot;/&gt;&lt;/object&gt;&lt;object type=&quot;3&quot; unique_id=&quot;15622&quot;&gt;&lt;property id=&quot;20148&quot; value=&quot;5&quot;/&gt;&lt;property id=&quot;20300&quot; value=&quot;Slide 8 - &amp;quot;Argomento N&amp;quot;&quot;/&gt;&lt;property id=&quot;20307&quot; value=&quot;271&quot;/&gt;&lt;/object&gt;&lt;/object&gt;&lt;/object&gt;&lt;/database&gt;"/>
  <p:tag name="SECTOMILLISECCONVERTED" val="1"/>
</p:tagLst>
</file>

<file path=ppt/theme/theme1.xml><?xml version="1.0" encoding="utf-8"?>
<a:theme xmlns:a="http://schemas.openxmlformats.org/drawingml/2006/main" name="USGM_Modello_VL_Italiano_16_9(1) (1)">
  <a:themeElements>
    <a:clrScheme name="Modello_Slide_VL_nuova_modalita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6666"/>
      </a:hlink>
      <a:folHlink>
        <a:srgbClr val="84C3C2"/>
      </a:folHlink>
    </a:clrScheme>
    <a:fontScheme name="Modello_Slide_VL_nuova_modalit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31838" rtl="0" eaLnBrk="1" fontAlgn="base" latinLnBrk="0" hangingPunct="1">
          <a:lnSpc>
            <a:spcPct val="100000"/>
          </a:lnSpc>
          <a:spcBef>
            <a:spcPct val="0"/>
          </a:spcBef>
          <a:spcAft>
            <a:spcPct val="0"/>
          </a:spcAft>
          <a:buClrTx/>
          <a:buSzTx/>
          <a:buFontTx/>
          <a:buNone/>
          <a:tabLst/>
          <a:defRPr kumimoji="0" lang="it-IT" altLang="it-IT" sz="1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31838" rtl="0" eaLnBrk="1" fontAlgn="base" latinLnBrk="0" hangingPunct="1">
          <a:lnSpc>
            <a:spcPct val="100000"/>
          </a:lnSpc>
          <a:spcBef>
            <a:spcPct val="0"/>
          </a:spcBef>
          <a:spcAft>
            <a:spcPct val="0"/>
          </a:spcAft>
          <a:buClrTx/>
          <a:buSzTx/>
          <a:buFontTx/>
          <a:buNone/>
          <a:tabLst/>
          <a:defRPr kumimoji="0" lang="it-IT" altLang="it-IT" sz="1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odello_Slide_VL_nuova_modal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lo_Slide_VL_nuova_modal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lo_Slide_VL_nuova_modal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lo_Slide_VL_nuova_modal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lo_Slide_VL_nuova_modal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lo_Slide_VL_nuova_modal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lo_Slide_VL_nuova_modal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lo_Slide_VL_nuova_modal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lo_Slide_VL_nuova_modal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lo_Slide_VL_nuova_modal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lo_Slide_VL_nuova_modal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lo_Slide_VL_nuova_modal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ello_Slide_VL_nuova_modalita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6666"/>
        </a:hlink>
        <a:folHlink>
          <a:srgbClr val="84C3C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zione standard1" id="{C4DEB6D9-9397-40B7-A2C5-2B3BCFC561D4}" vid="{27BAFCD2-6D6C-4D6A-BB3A-867DF70F2C3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USGM_Modello_VL_Italiano_16_9(1) (1)</Template>
  <TotalTime>90</TotalTime>
  <Words>613</Words>
  <Application>Microsoft Office PowerPoint</Application>
  <PresentationFormat>Custom</PresentationFormat>
  <Paragraphs>60</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Courier New</vt:lpstr>
      <vt:lpstr>Tahoma</vt:lpstr>
      <vt:lpstr>USGM_Modello_VL_Italiano_16_9(1) (1)</vt:lpstr>
      <vt:lpstr>Lesson title</vt:lpstr>
      <vt:lpstr>Topics</vt:lpstr>
      <vt:lpstr>Objectives</vt:lpstr>
      <vt:lpstr>Topic 1</vt:lpstr>
      <vt:lpstr>Topic 2</vt:lpstr>
      <vt:lpstr>Topic 3</vt:lpstr>
      <vt:lpstr>Topic n</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lezione</dc:title>
  <dc:creator>Windows User</dc:creator>
  <cp:lastModifiedBy>Matti Lappalainen</cp:lastModifiedBy>
  <cp:revision>8</cp:revision>
  <dcterms:created xsi:type="dcterms:W3CDTF">2021-06-01T08:52:26Z</dcterms:created>
  <dcterms:modified xsi:type="dcterms:W3CDTF">2022-04-04T07:51:10Z</dcterms:modified>
</cp:coreProperties>
</file>