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61"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6480175" cx="11520475"/>
  <p:notesSz cx="6858000" cy="9144000"/>
  <p:embeddedFontLst>
    <p:embeddedFont>
      <p:font typeface="Gill Sans"/>
      <p:regular r:id="rId15"/>
      <p:bold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728">
          <p15:clr>
            <a:srgbClr val="A4A3A4"/>
          </p15:clr>
        </p15:guide>
        <p15:guide id="2" pos="2304">
          <p15:clr>
            <a:srgbClr val="A4A3A4"/>
          </p15:clr>
        </p15:guide>
        <p15:guide id="3" orient="horz" pos="2041">
          <p15:clr>
            <a:srgbClr val="A4A3A4"/>
          </p15:clr>
        </p15:guide>
        <p15:guide id="4" pos="3629">
          <p15:clr>
            <a:srgbClr val="A4A3A4"/>
          </p15:clr>
        </p15:guide>
      </p15:sldGuideLst>
    </p:ext>
    <p:ext uri="http://customooxmlschemas.google.com/">
      <go:slidesCustomData xmlns:go="http://customooxmlschemas.google.com/" r:id="rId17" roundtripDataSignature="AMtx7mjrs5VPerAV75qhGZ1FUNt3KI4Kw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728" orient="horz"/>
        <p:guide pos="2304"/>
        <p:guide pos="2041" orient="horz"/>
        <p:guide pos="3629"/>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font" Target="fonts/GillSans-regular.fntdata"/><Relationship Id="rId14" Type="http://schemas.openxmlformats.org/officeDocument/2006/relationships/slide" Target="slides/slide8.xml"/><Relationship Id="rId17" Type="http://customschemas.google.com/relationships/presentationmetadata" Target="metadata"/><Relationship Id="rId16" Type="http://schemas.openxmlformats.org/officeDocument/2006/relationships/font" Target="fonts/GillSans-bold.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510"/>
              </a:spcBef>
              <a:spcAft>
                <a:spcPts val="0"/>
              </a:spcAft>
              <a:buSzPts val="1400"/>
              <a:buNone/>
              <a:defRPr b="0" i="0" sz="1700" u="none" cap="none" strike="noStrike">
                <a:solidFill>
                  <a:schemeClr val="dk1"/>
                </a:solidFill>
                <a:latin typeface="Arial"/>
                <a:ea typeface="Arial"/>
                <a:cs typeface="Arial"/>
                <a:sym typeface="Arial"/>
              </a:defRPr>
            </a:lvl1pPr>
            <a:lvl2pPr indent="-228600" lvl="1" marL="914400" marR="0" rtl="0" algn="l">
              <a:spcBef>
                <a:spcPts val="510"/>
              </a:spcBef>
              <a:spcAft>
                <a:spcPts val="0"/>
              </a:spcAft>
              <a:buSzPts val="1400"/>
              <a:buNone/>
              <a:defRPr b="0" i="0" sz="1700" u="none" cap="none" strike="noStrike">
                <a:solidFill>
                  <a:schemeClr val="dk1"/>
                </a:solidFill>
                <a:latin typeface="Arial"/>
                <a:ea typeface="Arial"/>
                <a:cs typeface="Arial"/>
                <a:sym typeface="Arial"/>
              </a:defRPr>
            </a:lvl2pPr>
            <a:lvl3pPr indent="-228600" lvl="2" marL="1371600" marR="0" rtl="0" algn="l">
              <a:spcBef>
                <a:spcPts val="510"/>
              </a:spcBef>
              <a:spcAft>
                <a:spcPts val="0"/>
              </a:spcAft>
              <a:buSzPts val="1400"/>
              <a:buNone/>
              <a:defRPr b="0" i="0" sz="1700" u="none" cap="none" strike="noStrike">
                <a:solidFill>
                  <a:schemeClr val="dk1"/>
                </a:solidFill>
                <a:latin typeface="Arial"/>
                <a:ea typeface="Arial"/>
                <a:cs typeface="Arial"/>
                <a:sym typeface="Arial"/>
              </a:defRPr>
            </a:lvl3pPr>
            <a:lvl4pPr indent="-228600" lvl="3" marL="1828800" marR="0" rtl="0" algn="l">
              <a:spcBef>
                <a:spcPts val="510"/>
              </a:spcBef>
              <a:spcAft>
                <a:spcPts val="0"/>
              </a:spcAft>
              <a:buSzPts val="1400"/>
              <a:buNone/>
              <a:defRPr b="0" i="0" sz="1700" u="none" cap="none" strike="noStrike">
                <a:solidFill>
                  <a:schemeClr val="dk1"/>
                </a:solidFill>
                <a:latin typeface="Arial"/>
                <a:ea typeface="Arial"/>
                <a:cs typeface="Arial"/>
                <a:sym typeface="Arial"/>
              </a:defRPr>
            </a:lvl4pPr>
            <a:lvl5pPr indent="-228600" lvl="4" marL="2286000" marR="0" rtl="0" algn="l">
              <a:spcBef>
                <a:spcPts val="510"/>
              </a:spcBef>
              <a:spcAft>
                <a:spcPts val="0"/>
              </a:spcAft>
              <a:buSzPts val="1400"/>
              <a:buNone/>
              <a:defRPr b="0" i="0" sz="17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7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7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7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7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02" name="Google Shape;102;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3" name="Google Shape;103;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12" name="Google Shape;112;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3" name="Google Shape;113;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 teacher starts the lesson describing the topics he/she will cover. All lessons always start with this formula: "In this lesson we will talk about: Topic 1 Topic 2 Topic n”.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29" name="Google Shape;129;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0" name="Google Shape;130;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39" name="Google Shape;139;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0" name="Google Shape;140;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sz="1000"/>
              <a:t>The slides must be written with sobriety, without the use of too many colors (strictly necessary) and with short sentences. Line spacing 1-1.5.</a:t>
            </a:r>
            <a:endParaRPr/>
          </a:p>
          <a:p>
            <a:pPr indent="0" lvl="0" marL="0" rtl="0" algn="l">
              <a:spcBef>
                <a:spcPts val="300"/>
              </a:spcBef>
              <a:spcAft>
                <a:spcPts val="0"/>
              </a:spcAft>
              <a:buNone/>
            </a:pPr>
            <a:r>
              <a:rPr lang="en-US" sz="1000"/>
              <a:t>Links to movies, pdfs, web pages and so on can be inserted. All hyperlinks must be openable from the ppt. </a:t>
            </a:r>
            <a:endParaRPr/>
          </a:p>
          <a:p>
            <a:pPr indent="0" lvl="0" marL="0" rtl="0" algn="l">
              <a:spcBef>
                <a:spcPts val="300"/>
              </a:spcBef>
              <a:spcAft>
                <a:spcPts val="0"/>
              </a:spcAft>
              <a:buNone/>
            </a:pPr>
            <a:r>
              <a:rPr lang="en-US" sz="1000"/>
              <a:t>If there are hyperlinks in the slide, it is advisable to indicate, in the notes field, when the content of the link will be commented: before, after or simultaneously with the mouse click that opens the hyperlink. It is necessary for the Production (USGM) to acquire in advance all the videos downloaded from the Web (for example from YouTube).</a:t>
            </a:r>
            <a:endParaRPr sz="100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51" name="Google Shape;151;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2" name="Google Shape;152;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sz="1000"/>
              <a:t>The slides must be written with sobriety, without the use of too many colors (strictly necessary) and with short sentences. Line spacing 1-1.5.</a:t>
            </a:r>
            <a:endParaRPr/>
          </a:p>
          <a:p>
            <a:pPr indent="0" lvl="0" marL="0" rtl="0" algn="l">
              <a:spcBef>
                <a:spcPts val="300"/>
              </a:spcBef>
              <a:spcAft>
                <a:spcPts val="0"/>
              </a:spcAft>
              <a:buNone/>
            </a:pPr>
            <a:r>
              <a:rPr lang="en-US" sz="1000"/>
              <a:t>Links to movies, pdfs, web pages and so on can be inserted. All hyperlinks must be openable from the ppt. </a:t>
            </a:r>
            <a:endParaRPr/>
          </a:p>
          <a:p>
            <a:pPr indent="0" lvl="0" marL="0" rtl="0" algn="l">
              <a:spcBef>
                <a:spcPts val="300"/>
              </a:spcBef>
              <a:spcAft>
                <a:spcPts val="0"/>
              </a:spcAft>
              <a:buNone/>
            </a:pPr>
            <a:r>
              <a:rPr lang="en-US" sz="1000"/>
              <a:t>If there are hyperlinks in the slide, it is advisable to indicate, in the notes field, when the content of the link will be commented: before, after or simultaneously with the mouse click that opens the hyperlink. It is necessary for the Production (USGM) to acquire in advance all the videos downloaded from the Web (for example from YouTube).</a:t>
            </a:r>
            <a:endParaRPr sz="100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63" name="Google Shape;163;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4" name="Google Shape;164;p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sz="1000"/>
              <a:t>The slides must be written with sobriety, without the use of too many colors (strictly necessary) and with short sentences. Line spacing 1-1.5.</a:t>
            </a:r>
            <a:endParaRPr/>
          </a:p>
          <a:p>
            <a:pPr indent="0" lvl="0" marL="0" rtl="0" algn="l">
              <a:spcBef>
                <a:spcPts val="300"/>
              </a:spcBef>
              <a:spcAft>
                <a:spcPts val="0"/>
              </a:spcAft>
              <a:buNone/>
            </a:pPr>
            <a:r>
              <a:rPr lang="en-US" sz="1000"/>
              <a:t>Links to movies, pdfs, web pages and so on can be inserted. All hyperlinks must be openable from the ppt. </a:t>
            </a:r>
            <a:endParaRPr/>
          </a:p>
          <a:p>
            <a:pPr indent="0" lvl="0" marL="0" rtl="0" algn="l">
              <a:spcBef>
                <a:spcPts val="300"/>
              </a:spcBef>
              <a:spcAft>
                <a:spcPts val="0"/>
              </a:spcAft>
              <a:buNone/>
            </a:pPr>
            <a:r>
              <a:rPr lang="en-US" sz="1000"/>
              <a:t>If there are hyperlinks in the slide, it is advisable to indicate, in the notes field, when the content of the link will be commented: before, after or simultaneously with the mouse click that opens the hyperlink. It is necessary for the Production (USGM) to acquire in advance all the videos downloaded from the Web (for example from YouTube).</a:t>
            </a:r>
            <a:endParaRPr sz="100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75" name="Google Shape;175;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6" name="Google Shape;176;p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sz="1000"/>
              <a:t>The slides must be written with sobriety, without the use of too many colors (strictly necessary) and with short sentences. Line spacing 1-1.5.</a:t>
            </a:r>
            <a:endParaRPr/>
          </a:p>
          <a:p>
            <a:pPr indent="0" lvl="0" marL="0" rtl="0" algn="l">
              <a:spcBef>
                <a:spcPts val="300"/>
              </a:spcBef>
              <a:spcAft>
                <a:spcPts val="0"/>
              </a:spcAft>
              <a:buNone/>
            </a:pPr>
            <a:r>
              <a:rPr lang="en-US" sz="1000"/>
              <a:t>Links to movies, pdfs, web pages and so on can be inserted. All hyperlinks must be openable from the ppt. </a:t>
            </a:r>
            <a:endParaRPr/>
          </a:p>
          <a:p>
            <a:pPr indent="0" lvl="0" marL="0" rtl="0" algn="l">
              <a:spcBef>
                <a:spcPts val="300"/>
              </a:spcBef>
              <a:spcAft>
                <a:spcPts val="0"/>
              </a:spcAft>
              <a:buNone/>
            </a:pPr>
            <a:r>
              <a:rPr lang="en-US" sz="1000"/>
              <a:t>If there are hyperlinks in the slide, it is advisable to indicate, in the notes field, when the content of the link will be commented: before, after or simultaneously with the mouse click that opens the hyperlink. It is necessary for the Production (USGM) to acquire in advance all the videos downloaded from the Web (for example from YouTube).</a:t>
            </a:r>
            <a:endParaRPr sz="100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87" name="Google Shape;187;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8" name="Google Shape;188;p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At the end of each lesson, the teacher should proceed with a summary of the topics covered and take leave using the formula "Thank you for your attention".</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titolo" type="title">
  <p:cSld name="TITLE">
    <p:spTree>
      <p:nvGrpSpPr>
        <p:cNvPr id="15" name="Shape 15"/>
        <p:cNvGrpSpPr/>
        <p:nvPr/>
      </p:nvGrpSpPr>
      <p:grpSpPr>
        <a:xfrm>
          <a:off x="0" y="0"/>
          <a:ext cx="0" cy="0"/>
          <a:chOff x="0" y="0"/>
          <a:chExt cx="0" cy="0"/>
        </a:xfrm>
      </p:grpSpPr>
      <p:sp>
        <p:nvSpPr>
          <p:cNvPr id="16" name="Google Shape;16;p10"/>
          <p:cNvSpPr txBox="1"/>
          <p:nvPr>
            <p:ph type="ctrTitle"/>
          </p:nvPr>
        </p:nvSpPr>
        <p:spPr>
          <a:xfrm>
            <a:off x="1225052" y="2013806"/>
            <a:ext cx="9070385" cy="1387537"/>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262626"/>
              </a:buClr>
              <a:buSzPts val="3600"/>
              <a:buFont typeface="Gill Sans"/>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8" name="Shape 68"/>
        <p:cNvGrpSpPr/>
        <p:nvPr/>
      </p:nvGrpSpPr>
      <p:grpSpPr>
        <a:xfrm>
          <a:off x="0" y="0"/>
          <a:ext cx="0" cy="0"/>
          <a:chOff x="0" y="0"/>
          <a:chExt cx="0" cy="0"/>
        </a:xfrm>
      </p:grpSpPr>
      <p:sp>
        <p:nvSpPr>
          <p:cNvPr id="69" name="Google Shape;69;p21"/>
          <p:cNvSpPr/>
          <p:nvPr/>
        </p:nvSpPr>
        <p:spPr>
          <a:xfrm>
            <a:off x="1" y="0"/>
            <a:ext cx="5760243" cy="6480175"/>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21"/>
          <p:cNvSpPr txBox="1"/>
          <p:nvPr>
            <p:ph type="title"/>
          </p:nvPr>
        </p:nvSpPr>
        <p:spPr>
          <a:xfrm>
            <a:off x="763991" y="2120210"/>
            <a:ext cx="4247422" cy="1072130"/>
          </a:xfrm>
          <a:prstGeom prst="rect">
            <a:avLst/>
          </a:prstGeom>
          <a:solidFill>
            <a:srgbClr val="FFFFFF"/>
          </a:solidFill>
          <a:ln cap="flat" cmpd="sng" w="9525">
            <a:solidFill>
              <a:srgbClr val="404040"/>
            </a:solidFill>
            <a:prstDash val="solid"/>
            <a:round/>
            <a:headEnd len="sm" w="sm" type="none"/>
            <a:tailEnd len="sm" w="sm" type="none"/>
          </a:ln>
        </p:spPr>
        <p:txBody>
          <a:bodyPr anchorCtr="1" anchor="ctr" bIns="182875" lIns="182875" spcFirstLastPara="1" rIns="182875" wrap="square" tIns="182875">
            <a:noAutofit/>
          </a:bodyPr>
          <a:lstStyle>
            <a:lvl1pPr lvl="0" algn="ctr">
              <a:lnSpc>
                <a:spcPct val="90000"/>
              </a:lnSpc>
              <a:spcBef>
                <a:spcPts val="0"/>
              </a:spcBef>
              <a:spcAft>
                <a:spcPts val="0"/>
              </a:spcAft>
              <a:buClr>
                <a:srgbClr val="262626"/>
              </a:buClr>
              <a:buSzPts val="2079"/>
              <a:buFont typeface="Gill Sans"/>
              <a:buNone/>
              <a:defRPr sz="2079">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1" name="Google Shape;71;p21"/>
          <p:cNvSpPr/>
          <p:nvPr>
            <p:ph idx="2" type="pic"/>
          </p:nvPr>
        </p:nvSpPr>
        <p:spPr>
          <a:xfrm>
            <a:off x="5760244" y="0"/>
            <a:ext cx="5766005" cy="6480175"/>
          </a:xfrm>
          <a:prstGeom prst="rect">
            <a:avLst/>
          </a:prstGeom>
          <a:solidFill>
            <a:srgbClr val="BFBFBF"/>
          </a:solidFill>
          <a:ln>
            <a:noFill/>
          </a:ln>
        </p:spPr>
      </p:sp>
      <p:sp>
        <p:nvSpPr>
          <p:cNvPr id="72" name="Google Shape;72;p21"/>
          <p:cNvSpPr txBox="1"/>
          <p:nvPr>
            <p:ph idx="1" type="body"/>
          </p:nvPr>
        </p:nvSpPr>
        <p:spPr>
          <a:xfrm>
            <a:off x="1054125" y="3354344"/>
            <a:ext cx="3585752" cy="2073162"/>
          </a:xfrm>
          <a:prstGeom prst="rect">
            <a:avLst/>
          </a:prstGeom>
          <a:noFill/>
          <a:ln>
            <a:noFill/>
          </a:ln>
        </p:spPr>
        <p:txBody>
          <a:bodyPr anchorCtr="1" anchor="t" bIns="45700" lIns="91425" spcFirstLastPara="1" rIns="91425" wrap="square" tIns="45700">
            <a:normAutofit/>
          </a:bodyPr>
          <a:lstStyle>
            <a:lvl1pPr indent="-228600" lvl="0" marL="457200" algn="ctr">
              <a:lnSpc>
                <a:spcPct val="100000"/>
              </a:lnSpc>
              <a:spcBef>
                <a:spcPts val="945"/>
              </a:spcBef>
              <a:spcAft>
                <a:spcPts val="0"/>
              </a:spcAft>
              <a:buSzPts val="1417"/>
              <a:buNone/>
              <a:defRPr sz="1417">
                <a:solidFill>
                  <a:srgbClr val="FFFFFF"/>
                </a:solidFill>
              </a:defRPr>
            </a:lvl1pPr>
            <a:lvl2pPr indent="-228600" lvl="1" marL="914400" algn="l">
              <a:lnSpc>
                <a:spcPct val="100000"/>
              </a:lnSpc>
              <a:spcBef>
                <a:spcPts val="945"/>
              </a:spcBef>
              <a:spcAft>
                <a:spcPts val="0"/>
              </a:spcAft>
              <a:buSzPts val="1323"/>
              <a:buNone/>
              <a:defRPr sz="1323"/>
            </a:lvl2pPr>
            <a:lvl3pPr indent="-228600" lvl="2" marL="1371600" algn="l">
              <a:lnSpc>
                <a:spcPct val="100000"/>
              </a:lnSpc>
              <a:spcBef>
                <a:spcPts val="945"/>
              </a:spcBef>
              <a:spcAft>
                <a:spcPts val="0"/>
              </a:spcAft>
              <a:buSzPts val="1134"/>
              <a:buNone/>
              <a:defRPr sz="1134"/>
            </a:lvl3pPr>
            <a:lvl4pPr indent="-228600" lvl="3" marL="1828800" algn="l">
              <a:lnSpc>
                <a:spcPct val="100000"/>
              </a:lnSpc>
              <a:spcBef>
                <a:spcPts val="945"/>
              </a:spcBef>
              <a:spcAft>
                <a:spcPts val="0"/>
              </a:spcAft>
              <a:buSzPts val="945"/>
              <a:buNone/>
              <a:defRPr sz="945"/>
            </a:lvl4pPr>
            <a:lvl5pPr indent="-228600" lvl="4" marL="2286000" algn="l">
              <a:lnSpc>
                <a:spcPct val="100000"/>
              </a:lnSpc>
              <a:spcBef>
                <a:spcPts val="945"/>
              </a:spcBef>
              <a:spcAft>
                <a:spcPts val="0"/>
              </a:spcAft>
              <a:buSzPts val="945"/>
              <a:buNone/>
              <a:defRPr sz="945"/>
            </a:lvl5pPr>
            <a:lvl6pPr indent="-228600" lvl="5" marL="2743200" algn="l">
              <a:lnSpc>
                <a:spcPct val="100000"/>
              </a:lnSpc>
              <a:spcBef>
                <a:spcPts val="945"/>
              </a:spcBef>
              <a:spcAft>
                <a:spcPts val="0"/>
              </a:spcAft>
              <a:buSzPts val="945"/>
              <a:buNone/>
              <a:defRPr sz="945"/>
            </a:lvl6pPr>
            <a:lvl7pPr indent="-228600" lvl="6" marL="3200400" algn="l">
              <a:lnSpc>
                <a:spcPct val="100000"/>
              </a:lnSpc>
              <a:spcBef>
                <a:spcPts val="945"/>
              </a:spcBef>
              <a:spcAft>
                <a:spcPts val="0"/>
              </a:spcAft>
              <a:buSzPts val="945"/>
              <a:buNone/>
              <a:defRPr sz="945"/>
            </a:lvl7pPr>
            <a:lvl8pPr indent="-228600" lvl="7" marL="3657600" algn="l">
              <a:lnSpc>
                <a:spcPct val="100000"/>
              </a:lnSpc>
              <a:spcBef>
                <a:spcPts val="945"/>
              </a:spcBef>
              <a:spcAft>
                <a:spcPts val="0"/>
              </a:spcAft>
              <a:buSzPts val="945"/>
              <a:buNone/>
              <a:defRPr sz="945"/>
            </a:lvl8pPr>
            <a:lvl9pPr indent="-228600" lvl="8" marL="4114800" algn="l">
              <a:lnSpc>
                <a:spcPct val="100000"/>
              </a:lnSpc>
              <a:spcBef>
                <a:spcPts val="945"/>
              </a:spcBef>
              <a:spcAft>
                <a:spcPts val="0"/>
              </a:spcAft>
              <a:buSzPts val="945"/>
              <a:buNone/>
              <a:defRPr sz="945"/>
            </a:lvl9pPr>
          </a:lstStyle>
          <a:p/>
        </p:txBody>
      </p:sp>
      <p:sp>
        <p:nvSpPr>
          <p:cNvPr id="73" name="Google Shape;73;p21"/>
          <p:cNvSpPr txBox="1"/>
          <p:nvPr>
            <p:ph idx="10" type="dt"/>
          </p:nvPr>
        </p:nvSpPr>
        <p:spPr>
          <a:xfrm>
            <a:off x="7390640" y="5895103"/>
            <a:ext cx="2602075" cy="3061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21"/>
          <p:cNvSpPr txBox="1"/>
          <p:nvPr>
            <p:ph idx="11" type="ftr"/>
          </p:nvPr>
        </p:nvSpPr>
        <p:spPr>
          <a:xfrm>
            <a:off x="760353" y="5892639"/>
            <a:ext cx="4842533" cy="30240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21"/>
          <p:cNvSpPr/>
          <p:nvPr>
            <p:ph idx="12" type="sldNum"/>
          </p:nvPr>
        </p:nvSpPr>
        <p:spPr>
          <a:xfrm>
            <a:off x="10166341" y="5875359"/>
            <a:ext cx="345615" cy="345609"/>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6" name="Shape 76"/>
        <p:cNvGrpSpPr/>
        <p:nvPr/>
      </p:nvGrpSpPr>
      <p:grpSpPr>
        <a:xfrm>
          <a:off x="0" y="0"/>
          <a:ext cx="0" cy="0"/>
          <a:chOff x="0" y="0"/>
          <a:chExt cx="0" cy="0"/>
        </a:xfrm>
      </p:grpSpPr>
      <p:sp>
        <p:nvSpPr>
          <p:cNvPr id="77" name="Google Shape;77;p22"/>
          <p:cNvSpPr txBox="1"/>
          <p:nvPr>
            <p:ph type="title"/>
          </p:nvPr>
        </p:nvSpPr>
        <p:spPr>
          <a:xfrm>
            <a:off x="2108250" y="911545"/>
            <a:ext cx="7303989" cy="112323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8" name="Google Shape;78;p22"/>
          <p:cNvSpPr txBox="1"/>
          <p:nvPr>
            <p:ph idx="1" type="body"/>
          </p:nvPr>
        </p:nvSpPr>
        <p:spPr>
          <a:xfrm rot="5400000">
            <a:off x="4294701" y="306257"/>
            <a:ext cx="2931087" cy="7303989"/>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945"/>
              </a:spcBef>
              <a:spcAft>
                <a:spcPts val="0"/>
              </a:spcAft>
              <a:buSzPts val="1800"/>
              <a:buChar char="•"/>
              <a:defRPr/>
            </a:lvl1pPr>
            <a:lvl2pPr indent="-342900" lvl="1" marL="914400" algn="l">
              <a:lnSpc>
                <a:spcPct val="100000"/>
              </a:lnSpc>
              <a:spcBef>
                <a:spcPts val="945"/>
              </a:spcBef>
              <a:spcAft>
                <a:spcPts val="0"/>
              </a:spcAft>
              <a:buSzPts val="1800"/>
              <a:buChar char="•"/>
              <a:defRPr/>
            </a:lvl2pPr>
            <a:lvl3pPr indent="-342900" lvl="2" marL="1371600" algn="l">
              <a:lnSpc>
                <a:spcPct val="100000"/>
              </a:lnSpc>
              <a:spcBef>
                <a:spcPts val="945"/>
              </a:spcBef>
              <a:spcAft>
                <a:spcPts val="0"/>
              </a:spcAft>
              <a:buSzPts val="1800"/>
              <a:buChar char="•"/>
              <a:defRPr/>
            </a:lvl3pPr>
            <a:lvl4pPr indent="-342900" lvl="3" marL="1828800" algn="l">
              <a:lnSpc>
                <a:spcPct val="100000"/>
              </a:lnSpc>
              <a:spcBef>
                <a:spcPts val="945"/>
              </a:spcBef>
              <a:spcAft>
                <a:spcPts val="0"/>
              </a:spcAft>
              <a:buSzPts val="1800"/>
              <a:buChar char="•"/>
              <a:defRPr/>
            </a:lvl4pPr>
            <a:lvl5pPr indent="-342900" lvl="4" marL="2286000" algn="l">
              <a:lnSpc>
                <a:spcPct val="100000"/>
              </a:lnSpc>
              <a:spcBef>
                <a:spcPts val="945"/>
              </a:spcBef>
              <a:spcAft>
                <a:spcPts val="0"/>
              </a:spcAft>
              <a:buSzPts val="1800"/>
              <a:buChar char="•"/>
              <a:defRPr/>
            </a:lvl5pPr>
            <a:lvl6pPr indent="-342900" lvl="5" marL="2743200" algn="l">
              <a:lnSpc>
                <a:spcPct val="100000"/>
              </a:lnSpc>
              <a:spcBef>
                <a:spcPts val="945"/>
              </a:spcBef>
              <a:spcAft>
                <a:spcPts val="0"/>
              </a:spcAft>
              <a:buSzPts val="1800"/>
              <a:buChar char="•"/>
              <a:defRPr/>
            </a:lvl6pPr>
            <a:lvl7pPr indent="-342900" lvl="6" marL="3200400" algn="l">
              <a:lnSpc>
                <a:spcPct val="100000"/>
              </a:lnSpc>
              <a:spcBef>
                <a:spcPts val="945"/>
              </a:spcBef>
              <a:spcAft>
                <a:spcPts val="0"/>
              </a:spcAft>
              <a:buSzPts val="1800"/>
              <a:buChar char="•"/>
              <a:defRPr/>
            </a:lvl7pPr>
            <a:lvl8pPr indent="-342900" lvl="7" marL="3657600" algn="l">
              <a:lnSpc>
                <a:spcPct val="100000"/>
              </a:lnSpc>
              <a:spcBef>
                <a:spcPts val="945"/>
              </a:spcBef>
              <a:spcAft>
                <a:spcPts val="0"/>
              </a:spcAft>
              <a:buSzPts val="1800"/>
              <a:buChar char="•"/>
              <a:defRPr/>
            </a:lvl8pPr>
            <a:lvl9pPr indent="-342900" lvl="8" marL="4114800" algn="l">
              <a:lnSpc>
                <a:spcPct val="100000"/>
              </a:lnSpc>
              <a:spcBef>
                <a:spcPts val="945"/>
              </a:spcBef>
              <a:spcAft>
                <a:spcPts val="0"/>
              </a:spcAft>
              <a:buSzPts val="1800"/>
              <a:buChar char="•"/>
              <a:defRPr/>
            </a:lvl9pPr>
          </a:lstStyle>
          <a:p/>
        </p:txBody>
      </p:sp>
      <p:sp>
        <p:nvSpPr>
          <p:cNvPr id="79" name="Google Shape;79;p22"/>
          <p:cNvSpPr txBox="1"/>
          <p:nvPr>
            <p:ph idx="10" type="dt"/>
          </p:nvPr>
        </p:nvSpPr>
        <p:spPr>
          <a:xfrm>
            <a:off x="7390640" y="5895103"/>
            <a:ext cx="2602075" cy="3061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22"/>
          <p:cNvSpPr txBox="1"/>
          <p:nvPr>
            <p:ph idx="11" type="ftr"/>
          </p:nvPr>
        </p:nvSpPr>
        <p:spPr>
          <a:xfrm>
            <a:off x="1512064" y="5892639"/>
            <a:ext cx="5576163" cy="30240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22"/>
          <p:cNvSpPr/>
          <p:nvPr>
            <p:ph idx="12" type="sldNum"/>
          </p:nvPr>
        </p:nvSpPr>
        <p:spPr>
          <a:xfrm>
            <a:off x="10166341" y="5875359"/>
            <a:ext cx="345615" cy="345609"/>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2" name="Shape 82"/>
        <p:cNvGrpSpPr/>
        <p:nvPr/>
      </p:nvGrpSpPr>
      <p:grpSpPr>
        <a:xfrm>
          <a:off x="0" y="0"/>
          <a:ext cx="0" cy="0"/>
          <a:chOff x="0" y="0"/>
          <a:chExt cx="0" cy="0"/>
        </a:xfrm>
      </p:grpSpPr>
      <p:sp>
        <p:nvSpPr>
          <p:cNvPr id="83" name="Google Shape;83;p23"/>
          <p:cNvSpPr txBox="1"/>
          <p:nvPr>
            <p:ph type="title"/>
          </p:nvPr>
        </p:nvSpPr>
        <p:spPr>
          <a:xfrm rot="5400000">
            <a:off x="6435593" y="2626546"/>
            <a:ext cx="4708927" cy="1227083"/>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4" name="Google Shape;84;p23"/>
          <p:cNvSpPr txBox="1"/>
          <p:nvPr>
            <p:ph idx="1" type="body"/>
          </p:nvPr>
        </p:nvSpPr>
        <p:spPr>
          <a:xfrm rot="5400000">
            <a:off x="2682331" y="311544"/>
            <a:ext cx="4708927" cy="5857088"/>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945"/>
              </a:spcBef>
              <a:spcAft>
                <a:spcPts val="0"/>
              </a:spcAft>
              <a:buSzPts val="1800"/>
              <a:buChar char="•"/>
              <a:defRPr/>
            </a:lvl1pPr>
            <a:lvl2pPr indent="-342900" lvl="1" marL="914400" algn="l">
              <a:lnSpc>
                <a:spcPct val="100000"/>
              </a:lnSpc>
              <a:spcBef>
                <a:spcPts val="945"/>
              </a:spcBef>
              <a:spcAft>
                <a:spcPts val="0"/>
              </a:spcAft>
              <a:buSzPts val="1800"/>
              <a:buChar char="•"/>
              <a:defRPr/>
            </a:lvl2pPr>
            <a:lvl3pPr indent="-342900" lvl="2" marL="1371600" algn="l">
              <a:lnSpc>
                <a:spcPct val="100000"/>
              </a:lnSpc>
              <a:spcBef>
                <a:spcPts val="945"/>
              </a:spcBef>
              <a:spcAft>
                <a:spcPts val="0"/>
              </a:spcAft>
              <a:buSzPts val="1800"/>
              <a:buChar char="•"/>
              <a:defRPr/>
            </a:lvl3pPr>
            <a:lvl4pPr indent="-342900" lvl="3" marL="1828800" algn="l">
              <a:lnSpc>
                <a:spcPct val="100000"/>
              </a:lnSpc>
              <a:spcBef>
                <a:spcPts val="945"/>
              </a:spcBef>
              <a:spcAft>
                <a:spcPts val="0"/>
              </a:spcAft>
              <a:buSzPts val="1800"/>
              <a:buChar char="•"/>
              <a:defRPr/>
            </a:lvl4pPr>
            <a:lvl5pPr indent="-342900" lvl="4" marL="2286000" algn="l">
              <a:lnSpc>
                <a:spcPct val="100000"/>
              </a:lnSpc>
              <a:spcBef>
                <a:spcPts val="945"/>
              </a:spcBef>
              <a:spcAft>
                <a:spcPts val="0"/>
              </a:spcAft>
              <a:buSzPts val="1800"/>
              <a:buChar char="•"/>
              <a:defRPr/>
            </a:lvl5pPr>
            <a:lvl6pPr indent="-342900" lvl="5" marL="2743200" algn="l">
              <a:lnSpc>
                <a:spcPct val="100000"/>
              </a:lnSpc>
              <a:spcBef>
                <a:spcPts val="945"/>
              </a:spcBef>
              <a:spcAft>
                <a:spcPts val="0"/>
              </a:spcAft>
              <a:buSzPts val="1800"/>
              <a:buChar char="•"/>
              <a:defRPr/>
            </a:lvl6pPr>
            <a:lvl7pPr indent="-342900" lvl="6" marL="3200400" algn="l">
              <a:lnSpc>
                <a:spcPct val="100000"/>
              </a:lnSpc>
              <a:spcBef>
                <a:spcPts val="945"/>
              </a:spcBef>
              <a:spcAft>
                <a:spcPts val="0"/>
              </a:spcAft>
              <a:buSzPts val="1800"/>
              <a:buChar char="•"/>
              <a:defRPr/>
            </a:lvl7pPr>
            <a:lvl8pPr indent="-342900" lvl="7" marL="3657600" algn="l">
              <a:lnSpc>
                <a:spcPct val="100000"/>
              </a:lnSpc>
              <a:spcBef>
                <a:spcPts val="945"/>
              </a:spcBef>
              <a:spcAft>
                <a:spcPts val="0"/>
              </a:spcAft>
              <a:buSzPts val="1800"/>
              <a:buChar char="•"/>
              <a:defRPr/>
            </a:lvl8pPr>
            <a:lvl9pPr indent="-342900" lvl="8" marL="4114800" algn="l">
              <a:lnSpc>
                <a:spcPct val="100000"/>
              </a:lnSpc>
              <a:spcBef>
                <a:spcPts val="945"/>
              </a:spcBef>
              <a:spcAft>
                <a:spcPts val="0"/>
              </a:spcAft>
              <a:buSzPts val="1800"/>
              <a:buChar char="•"/>
              <a:defRPr/>
            </a:lvl9pPr>
          </a:lstStyle>
          <a:p/>
        </p:txBody>
      </p:sp>
      <p:sp>
        <p:nvSpPr>
          <p:cNvPr id="85" name="Google Shape;85;p23"/>
          <p:cNvSpPr txBox="1"/>
          <p:nvPr>
            <p:ph idx="10" type="dt"/>
          </p:nvPr>
        </p:nvSpPr>
        <p:spPr>
          <a:xfrm>
            <a:off x="7390640" y="5895103"/>
            <a:ext cx="2602075" cy="3061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23"/>
          <p:cNvSpPr txBox="1"/>
          <p:nvPr>
            <p:ph idx="11" type="ftr"/>
          </p:nvPr>
        </p:nvSpPr>
        <p:spPr>
          <a:xfrm>
            <a:off x="1512064" y="5892639"/>
            <a:ext cx="5576163" cy="30240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23"/>
          <p:cNvSpPr/>
          <p:nvPr>
            <p:ph idx="12" type="sldNum"/>
          </p:nvPr>
        </p:nvSpPr>
        <p:spPr>
          <a:xfrm>
            <a:off x="10166341" y="5875359"/>
            <a:ext cx="345615" cy="345609"/>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94" name="Shape 94"/>
        <p:cNvGrpSpPr/>
        <p:nvPr/>
      </p:nvGrpSpPr>
      <p:grpSpPr>
        <a:xfrm>
          <a:off x="0" y="0"/>
          <a:ext cx="0" cy="0"/>
          <a:chOff x="0" y="0"/>
          <a:chExt cx="0" cy="0"/>
        </a:xfrm>
      </p:grpSpPr>
      <p:sp>
        <p:nvSpPr>
          <p:cNvPr id="95" name="Google Shape;95;p13"/>
          <p:cNvSpPr txBox="1"/>
          <p:nvPr>
            <p:ph type="title"/>
          </p:nvPr>
        </p:nvSpPr>
        <p:spPr>
          <a:xfrm>
            <a:off x="2108250" y="911545"/>
            <a:ext cx="7303989" cy="112323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6" name="Google Shape;96;p13"/>
          <p:cNvSpPr txBox="1"/>
          <p:nvPr>
            <p:ph idx="1" type="body"/>
          </p:nvPr>
        </p:nvSpPr>
        <p:spPr>
          <a:xfrm>
            <a:off x="2108250" y="2492708"/>
            <a:ext cx="7303989" cy="2931087"/>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945"/>
              </a:spcBef>
              <a:spcAft>
                <a:spcPts val="0"/>
              </a:spcAft>
              <a:buSzPts val="1800"/>
              <a:buChar char="•"/>
              <a:defRPr/>
            </a:lvl1pPr>
            <a:lvl2pPr indent="-342900" lvl="1" marL="914400" algn="l">
              <a:lnSpc>
                <a:spcPct val="100000"/>
              </a:lnSpc>
              <a:spcBef>
                <a:spcPts val="945"/>
              </a:spcBef>
              <a:spcAft>
                <a:spcPts val="0"/>
              </a:spcAft>
              <a:buSzPts val="1800"/>
              <a:buChar char="•"/>
              <a:defRPr/>
            </a:lvl2pPr>
            <a:lvl3pPr indent="-342900" lvl="2" marL="1371600" algn="l">
              <a:lnSpc>
                <a:spcPct val="100000"/>
              </a:lnSpc>
              <a:spcBef>
                <a:spcPts val="945"/>
              </a:spcBef>
              <a:spcAft>
                <a:spcPts val="0"/>
              </a:spcAft>
              <a:buSzPts val="1800"/>
              <a:buChar char="•"/>
              <a:defRPr/>
            </a:lvl3pPr>
            <a:lvl4pPr indent="-342900" lvl="3" marL="1828800" algn="l">
              <a:lnSpc>
                <a:spcPct val="100000"/>
              </a:lnSpc>
              <a:spcBef>
                <a:spcPts val="945"/>
              </a:spcBef>
              <a:spcAft>
                <a:spcPts val="0"/>
              </a:spcAft>
              <a:buSzPts val="1800"/>
              <a:buChar char="•"/>
              <a:defRPr/>
            </a:lvl4pPr>
            <a:lvl5pPr indent="-342900" lvl="4" marL="2286000" algn="l">
              <a:lnSpc>
                <a:spcPct val="100000"/>
              </a:lnSpc>
              <a:spcBef>
                <a:spcPts val="945"/>
              </a:spcBef>
              <a:spcAft>
                <a:spcPts val="0"/>
              </a:spcAft>
              <a:buSzPts val="1800"/>
              <a:buChar char="•"/>
              <a:defRPr/>
            </a:lvl5pPr>
            <a:lvl6pPr indent="-342900" lvl="5" marL="2743200" algn="l">
              <a:lnSpc>
                <a:spcPct val="100000"/>
              </a:lnSpc>
              <a:spcBef>
                <a:spcPts val="945"/>
              </a:spcBef>
              <a:spcAft>
                <a:spcPts val="0"/>
              </a:spcAft>
              <a:buSzPts val="1800"/>
              <a:buChar char="•"/>
              <a:defRPr/>
            </a:lvl6pPr>
            <a:lvl7pPr indent="-342900" lvl="6" marL="3200400" algn="l">
              <a:lnSpc>
                <a:spcPct val="100000"/>
              </a:lnSpc>
              <a:spcBef>
                <a:spcPts val="945"/>
              </a:spcBef>
              <a:spcAft>
                <a:spcPts val="0"/>
              </a:spcAft>
              <a:buSzPts val="1800"/>
              <a:buChar char="•"/>
              <a:defRPr/>
            </a:lvl7pPr>
            <a:lvl8pPr indent="-342900" lvl="7" marL="3657600" algn="l">
              <a:lnSpc>
                <a:spcPct val="100000"/>
              </a:lnSpc>
              <a:spcBef>
                <a:spcPts val="945"/>
              </a:spcBef>
              <a:spcAft>
                <a:spcPts val="0"/>
              </a:spcAft>
              <a:buSzPts val="1800"/>
              <a:buChar char="•"/>
              <a:defRPr/>
            </a:lvl8pPr>
            <a:lvl9pPr indent="-342900" lvl="8" marL="4114800" algn="l">
              <a:lnSpc>
                <a:spcPct val="100000"/>
              </a:lnSpc>
              <a:spcBef>
                <a:spcPts val="945"/>
              </a:spcBef>
              <a:spcAft>
                <a:spcPts val="0"/>
              </a:spcAft>
              <a:buSzPts val="1800"/>
              <a:buChar char="•"/>
              <a:defRPr/>
            </a:lvl9pPr>
          </a:lstStyle>
          <a:p/>
        </p:txBody>
      </p:sp>
      <p:sp>
        <p:nvSpPr>
          <p:cNvPr id="97" name="Google Shape;97;p13"/>
          <p:cNvSpPr txBox="1"/>
          <p:nvPr>
            <p:ph idx="10" type="dt"/>
          </p:nvPr>
        </p:nvSpPr>
        <p:spPr>
          <a:xfrm>
            <a:off x="7390640" y="5895103"/>
            <a:ext cx="2602075" cy="3061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rgbClr val="336666"/>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13"/>
          <p:cNvSpPr txBox="1"/>
          <p:nvPr>
            <p:ph idx="11" type="ftr"/>
          </p:nvPr>
        </p:nvSpPr>
        <p:spPr>
          <a:xfrm>
            <a:off x="1512064" y="5892639"/>
            <a:ext cx="5576163" cy="30240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13"/>
          <p:cNvSpPr/>
          <p:nvPr>
            <p:ph idx="12" type="sldNum"/>
          </p:nvPr>
        </p:nvSpPr>
        <p:spPr>
          <a:xfrm>
            <a:off x="10166341" y="5875359"/>
            <a:ext cx="345615" cy="345609"/>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11"/>
          <p:cNvSpPr txBox="1"/>
          <p:nvPr>
            <p:ph type="title"/>
          </p:nvPr>
        </p:nvSpPr>
        <p:spPr>
          <a:xfrm>
            <a:off x="2108250" y="911545"/>
            <a:ext cx="7303989" cy="112323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1"/>
          <p:cNvSpPr txBox="1"/>
          <p:nvPr>
            <p:ph idx="1" type="body"/>
          </p:nvPr>
        </p:nvSpPr>
        <p:spPr>
          <a:xfrm>
            <a:off x="2108250" y="2492708"/>
            <a:ext cx="7303989" cy="2931087"/>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945"/>
              </a:spcBef>
              <a:spcAft>
                <a:spcPts val="0"/>
              </a:spcAft>
              <a:buSzPts val="1800"/>
              <a:buChar char="•"/>
              <a:defRPr/>
            </a:lvl1pPr>
            <a:lvl2pPr indent="-342900" lvl="1" marL="914400" algn="l">
              <a:lnSpc>
                <a:spcPct val="100000"/>
              </a:lnSpc>
              <a:spcBef>
                <a:spcPts val="945"/>
              </a:spcBef>
              <a:spcAft>
                <a:spcPts val="0"/>
              </a:spcAft>
              <a:buSzPts val="1800"/>
              <a:buChar char="•"/>
              <a:defRPr/>
            </a:lvl2pPr>
            <a:lvl3pPr indent="-342900" lvl="2" marL="1371600" algn="l">
              <a:lnSpc>
                <a:spcPct val="100000"/>
              </a:lnSpc>
              <a:spcBef>
                <a:spcPts val="945"/>
              </a:spcBef>
              <a:spcAft>
                <a:spcPts val="0"/>
              </a:spcAft>
              <a:buSzPts val="1800"/>
              <a:buChar char="•"/>
              <a:defRPr/>
            </a:lvl3pPr>
            <a:lvl4pPr indent="-342900" lvl="3" marL="1828800" algn="l">
              <a:lnSpc>
                <a:spcPct val="100000"/>
              </a:lnSpc>
              <a:spcBef>
                <a:spcPts val="945"/>
              </a:spcBef>
              <a:spcAft>
                <a:spcPts val="0"/>
              </a:spcAft>
              <a:buSzPts val="1800"/>
              <a:buChar char="•"/>
              <a:defRPr/>
            </a:lvl4pPr>
            <a:lvl5pPr indent="-342900" lvl="4" marL="2286000" algn="l">
              <a:lnSpc>
                <a:spcPct val="100000"/>
              </a:lnSpc>
              <a:spcBef>
                <a:spcPts val="945"/>
              </a:spcBef>
              <a:spcAft>
                <a:spcPts val="0"/>
              </a:spcAft>
              <a:buSzPts val="1800"/>
              <a:buChar char="•"/>
              <a:defRPr/>
            </a:lvl5pPr>
            <a:lvl6pPr indent="-342900" lvl="5" marL="2743200" algn="l">
              <a:lnSpc>
                <a:spcPct val="100000"/>
              </a:lnSpc>
              <a:spcBef>
                <a:spcPts val="945"/>
              </a:spcBef>
              <a:spcAft>
                <a:spcPts val="0"/>
              </a:spcAft>
              <a:buSzPts val="1800"/>
              <a:buChar char="•"/>
              <a:defRPr/>
            </a:lvl6pPr>
            <a:lvl7pPr indent="-342900" lvl="6" marL="3200400" algn="l">
              <a:lnSpc>
                <a:spcPct val="100000"/>
              </a:lnSpc>
              <a:spcBef>
                <a:spcPts val="945"/>
              </a:spcBef>
              <a:spcAft>
                <a:spcPts val="0"/>
              </a:spcAft>
              <a:buSzPts val="1800"/>
              <a:buChar char="•"/>
              <a:defRPr/>
            </a:lvl7pPr>
            <a:lvl8pPr indent="-342900" lvl="7" marL="3657600" algn="l">
              <a:lnSpc>
                <a:spcPct val="100000"/>
              </a:lnSpc>
              <a:spcBef>
                <a:spcPts val="945"/>
              </a:spcBef>
              <a:spcAft>
                <a:spcPts val="0"/>
              </a:spcAft>
              <a:buSzPts val="1800"/>
              <a:buChar char="•"/>
              <a:defRPr/>
            </a:lvl8pPr>
            <a:lvl9pPr indent="-342900" lvl="8" marL="4114800" algn="l">
              <a:lnSpc>
                <a:spcPct val="100000"/>
              </a:lnSpc>
              <a:spcBef>
                <a:spcPts val="945"/>
              </a:spcBef>
              <a:spcAft>
                <a:spcPts val="0"/>
              </a:spcAft>
              <a:buSzPts val="1800"/>
              <a:buChar char="•"/>
              <a:defRPr/>
            </a:lvl9pPr>
          </a:lstStyle>
          <a:p/>
        </p:txBody>
      </p:sp>
      <p:sp>
        <p:nvSpPr>
          <p:cNvPr id="20" name="Google Shape;20;p11"/>
          <p:cNvSpPr txBox="1"/>
          <p:nvPr>
            <p:ph idx="10" type="dt"/>
          </p:nvPr>
        </p:nvSpPr>
        <p:spPr>
          <a:xfrm>
            <a:off x="7390640" y="5895103"/>
            <a:ext cx="2602075" cy="3061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rgbClr val="336666"/>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1"/>
          <p:cNvSpPr txBox="1"/>
          <p:nvPr>
            <p:ph idx="11" type="ftr"/>
          </p:nvPr>
        </p:nvSpPr>
        <p:spPr>
          <a:xfrm>
            <a:off x="1512064" y="5892639"/>
            <a:ext cx="5576163" cy="30240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1"/>
          <p:cNvSpPr/>
          <p:nvPr>
            <p:ph idx="12" type="sldNum"/>
          </p:nvPr>
        </p:nvSpPr>
        <p:spPr>
          <a:xfrm>
            <a:off x="10166341" y="5875359"/>
            <a:ext cx="345615" cy="345609"/>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bg>
      <p:bgPr>
        <a:solidFill>
          <a:schemeClr val="accent2"/>
        </a:solidFill>
      </p:bgPr>
    </p:bg>
    <p:spTree>
      <p:nvGrpSpPr>
        <p:cNvPr id="23" name="Shape 23"/>
        <p:cNvGrpSpPr/>
        <p:nvPr/>
      </p:nvGrpSpPr>
      <p:grpSpPr>
        <a:xfrm>
          <a:off x="0" y="0"/>
          <a:ext cx="0" cy="0"/>
          <a:chOff x="0" y="0"/>
          <a:chExt cx="0" cy="0"/>
        </a:xfrm>
      </p:grpSpPr>
      <p:sp>
        <p:nvSpPr>
          <p:cNvPr id="24" name="Google Shape;24;p14"/>
          <p:cNvSpPr txBox="1"/>
          <p:nvPr>
            <p:ph type="ctrTitle"/>
          </p:nvPr>
        </p:nvSpPr>
        <p:spPr>
          <a:xfrm>
            <a:off x="1512064" y="2255252"/>
            <a:ext cx="8496360" cy="1555242"/>
          </a:xfrm>
          <a:prstGeom prst="rect">
            <a:avLst/>
          </a:prstGeom>
          <a:solidFill>
            <a:srgbClr val="FFFFFF"/>
          </a:solidFill>
          <a:ln cap="flat" cmpd="sng" w="38100">
            <a:solidFill>
              <a:srgbClr val="404040"/>
            </a:solidFill>
            <a:prstDash val="solid"/>
            <a:round/>
            <a:headEnd len="sm" w="sm" type="none"/>
            <a:tailEnd len="sm" w="sm" type="none"/>
          </a:ln>
        </p:spPr>
        <p:txBody>
          <a:bodyPr anchorCtr="1" anchor="ctr" bIns="182875" lIns="274300" spcFirstLastPara="1" rIns="274300" wrap="square" tIns="182875">
            <a:normAutofit/>
          </a:bodyPr>
          <a:lstStyle>
            <a:lvl1pPr lvl="0" algn="ctr">
              <a:lnSpc>
                <a:spcPct val="90000"/>
              </a:lnSpc>
              <a:spcBef>
                <a:spcPts val="0"/>
              </a:spcBef>
              <a:spcAft>
                <a:spcPts val="0"/>
              </a:spcAft>
              <a:buClr>
                <a:srgbClr val="262626"/>
              </a:buClr>
              <a:buSzPts val="3591"/>
              <a:buFont typeface="Gill Sans"/>
              <a:buNone/>
              <a:defRPr sz="3591">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4"/>
          <p:cNvSpPr txBox="1"/>
          <p:nvPr>
            <p:ph idx="1" type="subTitle"/>
          </p:nvPr>
        </p:nvSpPr>
        <p:spPr>
          <a:xfrm>
            <a:off x="2546748" y="4112751"/>
            <a:ext cx="6426992" cy="1171585"/>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945"/>
              </a:spcBef>
              <a:spcAft>
                <a:spcPts val="0"/>
              </a:spcAft>
              <a:buSzPts val="1890"/>
              <a:buNone/>
              <a:defRPr sz="1890">
                <a:solidFill>
                  <a:srgbClr val="FEFEFE"/>
                </a:solidFill>
              </a:defRPr>
            </a:lvl1pPr>
            <a:lvl2pPr lvl="1" algn="ctr">
              <a:lnSpc>
                <a:spcPct val="100000"/>
              </a:lnSpc>
              <a:spcBef>
                <a:spcPts val="945"/>
              </a:spcBef>
              <a:spcAft>
                <a:spcPts val="0"/>
              </a:spcAft>
              <a:buSzPts val="1890"/>
              <a:buNone/>
              <a:defRPr sz="1890"/>
            </a:lvl2pPr>
            <a:lvl3pPr lvl="2" algn="ctr">
              <a:lnSpc>
                <a:spcPct val="100000"/>
              </a:lnSpc>
              <a:spcBef>
                <a:spcPts val="945"/>
              </a:spcBef>
              <a:spcAft>
                <a:spcPts val="0"/>
              </a:spcAft>
              <a:buSzPts val="1701"/>
              <a:buNone/>
              <a:defRPr sz="1701"/>
            </a:lvl3pPr>
            <a:lvl4pPr lvl="3" algn="ctr">
              <a:lnSpc>
                <a:spcPct val="100000"/>
              </a:lnSpc>
              <a:spcBef>
                <a:spcPts val="945"/>
              </a:spcBef>
              <a:spcAft>
                <a:spcPts val="0"/>
              </a:spcAft>
              <a:buSzPts val="1512"/>
              <a:buNone/>
              <a:defRPr sz="1512"/>
            </a:lvl4pPr>
            <a:lvl5pPr lvl="4" algn="ctr">
              <a:lnSpc>
                <a:spcPct val="100000"/>
              </a:lnSpc>
              <a:spcBef>
                <a:spcPts val="945"/>
              </a:spcBef>
              <a:spcAft>
                <a:spcPts val="0"/>
              </a:spcAft>
              <a:buSzPts val="1512"/>
              <a:buNone/>
              <a:defRPr sz="1512"/>
            </a:lvl5pPr>
            <a:lvl6pPr lvl="5" algn="ctr">
              <a:lnSpc>
                <a:spcPct val="100000"/>
              </a:lnSpc>
              <a:spcBef>
                <a:spcPts val="945"/>
              </a:spcBef>
              <a:spcAft>
                <a:spcPts val="0"/>
              </a:spcAft>
              <a:buSzPts val="1512"/>
              <a:buNone/>
              <a:defRPr sz="1512"/>
            </a:lvl6pPr>
            <a:lvl7pPr lvl="6" algn="ctr">
              <a:lnSpc>
                <a:spcPct val="100000"/>
              </a:lnSpc>
              <a:spcBef>
                <a:spcPts val="945"/>
              </a:spcBef>
              <a:spcAft>
                <a:spcPts val="0"/>
              </a:spcAft>
              <a:buSzPts val="1512"/>
              <a:buNone/>
              <a:defRPr sz="1512"/>
            </a:lvl7pPr>
            <a:lvl8pPr lvl="7" algn="ctr">
              <a:lnSpc>
                <a:spcPct val="100000"/>
              </a:lnSpc>
              <a:spcBef>
                <a:spcPts val="945"/>
              </a:spcBef>
              <a:spcAft>
                <a:spcPts val="0"/>
              </a:spcAft>
              <a:buSzPts val="1512"/>
              <a:buNone/>
              <a:defRPr sz="1512"/>
            </a:lvl8pPr>
            <a:lvl9pPr lvl="8" algn="ctr">
              <a:lnSpc>
                <a:spcPct val="100000"/>
              </a:lnSpc>
              <a:spcBef>
                <a:spcPts val="945"/>
              </a:spcBef>
              <a:spcAft>
                <a:spcPts val="0"/>
              </a:spcAft>
              <a:buSzPts val="1512"/>
              <a:buNone/>
              <a:defRPr sz="1512"/>
            </a:lvl9pPr>
          </a:lstStyle>
          <a:p/>
        </p:txBody>
      </p:sp>
      <p:sp>
        <p:nvSpPr>
          <p:cNvPr id="26" name="Google Shape;26;p14"/>
          <p:cNvSpPr txBox="1"/>
          <p:nvPr>
            <p:ph idx="10" type="dt"/>
          </p:nvPr>
        </p:nvSpPr>
        <p:spPr>
          <a:xfrm>
            <a:off x="7390640" y="5895103"/>
            <a:ext cx="2602075" cy="3061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4"/>
          <p:cNvSpPr txBox="1"/>
          <p:nvPr>
            <p:ph idx="11" type="ftr"/>
          </p:nvPr>
        </p:nvSpPr>
        <p:spPr>
          <a:xfrm>
            <a:off x="1512064" y="5892639"/>
            <a:ext cx="5576163" cy="30240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4"/>
          <p:cNvSpPr/>
          <p:nvPr>
            <p:ph idx="12" type="sldNum"/>
          </p:nvPr>
        </p:nvSpPr>
        <p:spPr>
          <a:xfrm>
            <a:off x="10166341" y="5875359"/>
            <a:ext cx="345615" cy="345609"/>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1"/>
        </a:solidFill>
      </p:bgPr>
    </p:bg>
    <p:spTree>
      <p:nvGrpSpPr>
        <p:cNvPr id="29" name="Shape 29"/>
        <p:cNvGrpSpPr/>
        <p:nvPr/>
      </p:nvGrpSpPr>
      <p:grpSpPr>
        <a:xfrm>
          <a:off x="0" y="0"/>
          <a:ext cx="0" cy="0"/>
          <a:chOff x="0" y="0"/>
          <a:chExt cx="0" cy="0"/>
        </a:xfrm>
      </p:grpSpPr>
      <p:sp>
        <p:nvSpPr>
          <p:cNvPr id="30" name="Google Shape;30;p15"/>
          <p:cNvSpPr txBox="1"/>
          <p:nvPr>
            <p:ph type="title"/>
          </p:nvPr>
        </p:nvSpPr>
        <p:spPr>
          <a:xfrm>
            <a:off x="1512064" y="2255252"/>
            <a:ext cx="8496360" cy="1555242"/>
          </a:xfrm>
          <a:prstGeom prst="rect">
            <a:avLst/>
          </a:prstGeom>
          <a:solidFill>
            <a:srgbClr val="FFFFFF"/>
          </a:solidFill>
          <a:ln cap="flat" cmpd="sng" w="38100">
            <a:solidFill>
              <a:srgbClr val="404040"/>
            </a:solidFill>
            <a:prstDash val="solid"/>
            <a:round/>
            <a:headEnd len="sm" w="sm" type="none"/>
            <a:tailEnd len="sm" w="sm" type="none"/>
          </a:ln>
        </p:spPr>
        <p:txBody>
          <a:bodyPr anchorCtr="1" anchor="ctr" bIns="182875" lIns="274300" spcFirstLastPara="1" rIns="274300" wrap="square" tIns="182875">
            <a:normAutofit/>
          </a:bodyPr>
          <a:lstStyle>
            <a:lvl1pPr lvl="0" algn="ctr">
              <a:lnSpc>
                <a:spcPct val="90000"/>
              </a:lnSpc>
              <a:spcBef>
                <a:spcPts val="0"/>
              </a:spcBef>
              <a:spcAft>
                <a:spcPts val="0"/>
              </a:spcAft>
              <a:buClr>
                <a:srgbClr val="262626"/>
              </a:buClr>
              <a:buSzPts val="3591"/>
              <a:buFont typeface="Gill Sans"/>
              <a:buNone/>
              <a:defRPr sz="3591">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5"/>
          <p:cNvSpPr txBox="1"/>
          <p:nvPr>
            <p:ph idx="1" type="body"/>
          </p:nvPr>
        </p:nvSpPr>
        <p:spPr>
          <a:xfrm>
            <a:off x="2546748" y="4112677"/>
            <a:ext cx="6426992" cy="1195385"/>
          </a:xfrm>
          <a:prstGeom prst="rect">
            <a:avLst/>
          </a:prstGeom>
          <a:noFill/>
          <a:ln>
            <a:noFill/>
          </a:ln>
        </p:spPr>
        <p:txBody>
          <a:bodyPr anchorCtr="1" anchor="t" bIns="45700" lIns="91425" spcFirstLastPara="1" rIns="91425" wrap="square" tIns="45700">
            <a:normAutofit/>
          </a:bodyPr>
          <a:lstStyle>
            <a:lvl1pPr indent="-228600" lvl="0" marL="457200" algn="l">
              <a:lnSpc>
                <a:spcPct val="100000"/>
              </a:lnSpc>
              <a:spcBef>
                <a:spcPts val="945"/>
              </a:spcBef>
              <a:spcAft>
                <a:spcPts val="0"/>
              </a:spcAft>
              <a:buSzPts val="1890"/>
              <a:buNone/>
              <a:defRPr sz="1890">
                <a:solidFill>
                  <a:schemeClr val="lt1"/>
                </a:solidFill>
              </a:defRPr>
            </a:lvl1pPr>
            <a:lvl2pPr indent="-228600" lvl="1" marL="914400" algn="l">
              <a:lnSpc>
                <a:spcPct val="100000"/>
              </a:lnSpc>
              <a:spcBef>
                <a:spcPts val="945"/>
              </a:spcBef>
              <a:spcAft>
                <a:spcPts val="0"/>
              </a:spcAft>
              <a:buSzPts val="1890"/>
              <a:buNone/>
              <a:defRPr sz="1890">
                <a:solidFill>
                  <a:schemeClr val="lt1"/>
                </a:solidFill>
              </a:defRPr>
            </a:lvl2pPr>
            <a:lvl3pPr indent="-228600" lvl="2" marL="1371600" algn="l">
              <a:lnSpc>
                <a:spcPct val="100000"/>
              </a:lnSpc>
              <a:spcBef>
                <a:spcPts val="945"/>
              </a:spcBef>
              <a:spcAft>
                <a:spcPts val="0"/>
              </a:spcAft>
              <a:buSzPts val="1701"/>
              <a:buNone/>
              <a:defRPr sz="1701">
                <a:solidFill>
                  <a:schemeClr val="lt1"/>
                </a:solidFill>
              </a:defRPr>
            </a:lvl3pPr>
            <a:lvl4pPr indent="-228600" lvl="3" marL="1828800" algn="l">
              <a:lnSpc>
                <a:spcPct val="100000"/>
              </a:lnSpc>
              <a:spcBef>
                <a:spcPts val="945"/>
              </a:spcBef>
              <a:spcAft>
                <a:spcPts val="0"/>
              </a:spcAft>
              <a:buSzPts val="1512"/>
              <a:buNone/>
              <a:defRPr sz="1512">
                <a:solidFill>
                  <a:schemeClr val="lt1"/>
                </a:solidFill>
              </a:defRPr>
            </a:lvl4pPr>
            <a:lvl5pPr indent="-228600" lvl="4" marL="2286000" algn="l">
              <a:lnSpc>
                <a:spcPct val="100000"/>
              </a:lnSpc>
              <a:spcBef>
                <a:spcPts val="945"/>
              </a:spcBef>
              <a:spcAft>
                <a:spcPts val="0"/>
              </a:spcAft>
              <a:buSzPts val="1512"/>
              <a:buNone/>
              <a:defRPr sz="1512">
                <a:solidFill>
                  <a:schemeClr val="lt1"/>
                </a:solidFill>
              </a:defRPr>
            </a:lvl5pPr>
            <a:lvl6pPr indent="-228600" lvl="5" marL="2743200" algn="l">
              <a:lnSpc>
                <a:spcPct val="100000"/>
              </a:lnSpc>
              <a:spcBef>
                <a:spcPts val="945"/>
              </a:spcBef>
              <a:spcAft>
                <a:spcPts val="0"/>
              </a:spcAft>
              <a:buSzPts val="1512"/>
              <a:buNone/>
              <a:defRPr sz="1512">
                <a:solidFill>
                  <a:schemeClr val="lt1"/>
                </a:solidFill>
              </a:defRPr>
            </a:lvl6pPr>
            <a:lvl7pPr indent="-228600" lvl="6" marL="3200400" algn="l">
              <a:lnSpc>
                <a:spcPct val="100000"/>
              </a:lnSpc>
              <a:spcBef>
                <a:spcPts val="945"/>
              </a:spcBef>
              <a:spcAft>
                <a:spcPts val="0"/>
              </a:spcAft>
              <a:buSzPts val="1512"/>
              <a:buNone/>
              <a:defRPr sz="1512">
                <a:solidFill>
                  <a:schemeClr val="lt1"/>
                </a:solidFill>
              </a:defRPr>
            </a:lvl7pPr>
            <a:lvl8pPr indent="-228600" lvl="7" marL="3657600" algn="l">
              <a:lnSpc>
                <a:spcPct val="100000"/>
              </a:lnSpc>
              <a:spcBef>
                <a:spcPts val="945"/>
              </a:spcBef>
              <a:spcAft>
                <a:spcPts val="0"/>
              </a:spcAft>
              <a:buSzPts val="1512"/>
              <a:buNone/>
              <a:defRPr sz="1512">
                <a:solidFill>
                  <a:schemeClr val="lt1"/>
                </a:solidFill>
              </a:defRPr>
            </a:lvl8pPr>
            <a:lvl9pPr indent="-228600" lvl="8" marL="4114800" algn="l">
              <a:lnSpc>
                <a:spcPct val="100000"/>
              </a:lnSpc>
              <a:spcBef>
                <a:spcPts val="945"/>
              </a:spcBef>
              <a:spcAft>
                <a:spcPts val="0"/>
              </a:spcAft>
              <a:buSzPts val="1512"/>
              <a:buNone/>
              <a:defRPr sz="1512">
                <a:solidFill>
                  <a:schemeClr val="lt1"/>
                </a:solidFill>
              </a:defRPr>
            </a:lvl9pPr>
          </a:lstStyle>
          <a:p/>
        </p:txBody>
      </p:sp>
      <p:sp>
        <p:nvSpPr>
          <p:cNvPr id="32" name="Google Shape;32;p15"/>
          <p:cNvSpPr txBox="1"/>
          <p:nvPr>
            <p:ph idx="10" type="dt"/>
          </p:nvPr>
        </p:nvSpPr>
        <p:spPr>
          <a:xfrm>
            <a:off x="7390640" y="5895103"/>
            <a:ext cx="2602075" cy="3061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15"/>
          <p:cNvSpPr txBox="1"/>
          <p:nvPr>
            <p:ph idx="11" type="ftr"/>
          </p:nvPr>
        </p:nvSpPr>
        <p:spPr>
          <a:xfrm>
            <a:off x="1512064" y="5892639"/>
            <a:ext cx="5576163" cy="30240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5"/>
          <p:cNvSpPr/>
          <p:nvPr>
            <p:ph idx="12" type="sldNum"/>
          </p:nvPr>
        </p:nvSpPr>
        <p:spPr>
          <a:xfrm>
            <a:off x="10166341" y="5875359"/>
            <a:ext cx="345615" cy="345609"/>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5" name="Shape 35"/>
        <p:cNvGrpSpPr/>
        <p:nvPr/>
      </p:nvGrpSpPr>
      <p:grpSpPr>
        <a:xfrm>
          <a:off x="0" y="0"/>
          <a:ext cx="0" cy="0"/>
          <a:chOff x="0" y="0"/>
          <a:chExt cx="0" cy="0"/>
        </a:xfrm>
      </p:grpSpPr>
      <p:sp>
        <p:nvSpPr>
          <p:cNvPr id="36" name="Google Shape;36;p16"/>
          <p:cNvSpPr txBox="1"/>
          <p:nvPr>
            <p:ph type="title"/>
          </p:nvPr>
        </p:nvSpPr>
        <p:spPr>
          <a:xfrm>
            <a:off x="2108250" y="911545"/>
            <a:ext cx="7303989" cy="112323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 name="Google Shape;37;p16"/>
          <p:cNvSpPr txBox="1"/>
          <p:nvPr>
            <p:ph idx="1" type="body"/>
          </p:nvPr>
        </p:nvSpPr>
        <p:spPr>
          <a:xfrm>
            <a:off x="1494784" y="2492707"/>
            <a:ext cx="4036490" cy="2931086"/>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945"/>
              </a:spcBef>
              <a:spcAft>
                <a:spcPts val="0"/>
              </a:spcAft>
              <a:buSzPts val="1800"/>
              <a:buChar char="•"/>
              <a:defRPr/>
            </a:lvl1pPr>
            <a:lvl2pPr indent="-342900" lvl="1" marL="914400" algn="l">
              <a:lnSpc>
                <a:spcPct val="100000"/>
              </a:lnSpc>
              <a:spcBef>
                <a:spcPts val="945"/>
              </a:spcBef>
              <a:spcAft>
                <a:spcPts val="0"/>
              </a:spcAft>
              <a:buSzPts val="1800"/>
              <a:buChar char="•"/>
              <a:defRPr/>
            </a:lvl2pPr>
            <a:lvl3pPr indent="-342900" lvl="2" marL="1371600" algn="l">
              <a:lnSpc>
                <a:spcPct val="100000"/>
              </a:lnSpc>
              <a:spcBef>
                <a:spcPts val="945"/>
              </a:spcBef>
              <a:spcAft>
                <a:spcPts val="0"/>
              </a:spcAft>
              <a:buSzPts val="1800"/>
              <a:buChar char="•"/>
              <a:defRPr/>
            </a:lvl3pPr>
            <a:lvl4pPr indent="-342900" lvl="3" marL="1828800" algn="l">
              <a:lnSpc>
                <a:spcPct val="100000"/>
              </a:lnSpc>
              <a:spcBef>
                <a:spcPts val="945"/>
              </a:spcBef>
              <a:spcAft>
                <a:spcPts val="0"/>
              </a:spcAft>
              <a:buSzPts val="1800"/>
              <a:buChar char="•"/>
              <a:defRPr/>
            </a:lvl4pPr>
            <a:lvl5pPr indent="-342900" lvl="4" marL="2286000" algn="l">
              <a:lnSpc>
                <a:spcPct val="100000"/>
              </a:lnSpc>
              <a:spcBef>
                <a:spcPts val="945"/>
              </a:spcBef>
              <a:spcAft>
                <a:spcPts val="0"/>
              </a:spcAft>
              <a:buSzPts val="1800"/>
              <a:buChar char="•"/>
              <a:defRPr/>
            </a:lvl5pPr>
            <a:lvl6pPr indent="-342900" lvl="5" marL="2743200" algn="l">
              <a:lnSpc>
                <a:spcPct val="100000"/>
              </a:lnSpc>
              <a:spcBef>
                <a:spcPts val="945"/>
              </a:spcBef>
              <a:spcAft>
                <a:spcPts val="0"/>
              </a:spcAft>
              <a:buSzPts val="1800"/>
              <a:buChar char="•"/>
              <a:defRPr/>
            </a:lvl6pPr>
            <a:lvl7pPr indent="-342900" lvl="6" marL="3200400" algn="l">
              <a:lnSpc>
                <a:spcPct val="100000"/>
              </a:lnSpc>
              <a:spcBef>
                <a:spcPts val="945"/>
              </a:spcBef>
              <a:spcAft>
                <a:spcPts val="0"/>
              </a:spcAft>
              <a:buSzPts val="1800"/>
              <a:buChar char="•"/>
              <a:defRPr/>
            </a:lvl7pPr>
            <a:lvl8pPr indent="-342900" lvl="7" marL="3657600" algn="l">
              <a:lnSpc>
                <a:spcPct val="100000"/>
              </a:lnSpc>
              <a:spcBef>
                <a:spcPts val="945"/>
              </a:spcBef>
              <a:spcAft>
                <a:spcPts val="0"/>
              </a:spcAft>
              <a:buSzPts val="1800"/>
              <a:buChar char="•"/>
              <a:defRPr/>
            </a:lvl8pPr>
            <a:lvl9pPr indent="-342900" lvl="8" marL="4114800" algn="l">
              <a:lnSpc>
                <a:spcPct val="100000"/>
              </a:lnSpc>
              <a:spcBef>
                <a:spcPts val="945"/>
              </a:spcBef>
              <a:spcAft>
                <a:spcPts val="0"/>
              </a:spcAft>
              <a:buSzPts val="1800"/>
              <a:buChar char="•"/>
              <a:defRPr/>
            </a:lvl9pPr>
          </a:lstStyle>
          <a:p/>
        </p:txBody>
      </p:sp>
      <p:sp>
        <p:nvSpPr>
          <p:cNvPr id="38" name="Google Shape;38;p16"/>
          <p:cNvSpPr txBox="1"/>
          <p:nvPr>
            <p:ph idx="2" type="body"/>
          </p:nvPr>
        </p:nvSpPr>
        <p:spPr>
          <a:xfrm>
            <a:off x="5989213" y="2492707"/>
            <a:ext cx="4035050" cy="2931086"/>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945"/>
              </a:spcBef>
              <a:spcAft>
                <a:spcPts val="0"/>
              </a:spcAft>
              <a:buSzPts val="1800"/>
              <a:buChar char="•"/>
              <a:defRPr/>
            </a:lvl1pPr>
            <a:lvl2pPr indent="-342900" lvl="1" marL="914400" algn="l">
              <a:lnSpc>
                <a:spcPct val="100000"/>
              </a:lnSpc>
              <a:spcBef>
                <a:spcPts val="945"/>
              </a:spcBef>
              <a:spcAft>
                <a:spcPts val="0"/>
              </a:spcAft>
              <a:buSzPts val="1800"/>
              <a:buChar char="•"/>
              <a:defRPr/>
            </a:lvl2pPr>
            <a:lvl3pPr indent="-342900" lvl="2" marL="1371600" algn="l">
              <a:lnSpc>
                <a:spcPct val="100000"/>
              </a:lnSpc>
              <a:spcBef>
                <a:spcPts val="945"/>
              </a:spcBef>
              <a:spcAft>
                <a:spcPts val="0"/>
              </a:spcAft>
              <a:buSzPts val="1800"/>
              <a:buChar char="•"/>
              <a:defRPr/>
            </a:lvl3pPr>
            <a:lvl4pPr indent="-342900" lvl="3" marL="1828800" algn="l">
              <a:lnSpc>
                <a:spcPct val="100000"/>
              </a:lnSpc>
              <a:spcBef>
                <a:spcPts val="945"/>
              </a:spcBef>
              <a:spcAft>
                <a:spcPts val="0"/>
              </a:spcAft>
              <a:buSzPts val="1800"/>
              <a:buChar char="•"/>
              <a:defRPr/>
            </a:lvl4pPr>
            <a:lvl5pPr indent="-342900" lvl="4" marL="2286000" algn="l">
              <a:lnSpc>
                <a:spcPct val="100000"/>
              </a:lnSpc>
              <a:spcBef>
                <a:spcPts val="945"/>
              </a:spcBef>
              <a:spcAft>
                <a:spcPts val="0"/>
              </a:spcAft>
              <a:buSzPts val="1800"/>
              <a:buChar char="•"/>
              <a:defRPr/>
            </a:lvl5pPr>
            <a:lvl6pPr indent="-342900" lvl="5" marL="2743200" algn="l">
              <a:lnSpc>
                <a:spcPct val="100000"/>
              </a:lnSpc>
              <a:spcBef>
                <a:spcPts val="945"/>
              </a:spcBef>
              <a:spcAft>
                <a:spcPts val="0"/>
              </a:spcAft>
              <a:buSzPts val="1800"/>
              <a:buChar char="•"/>
              <a:defRPr/>
            </a:lvl6pPr>
            <a:lvl7pPr indent="-342900" lvl="6" marL="3200400" algn="l">
              <a:lnSpc>
                <a:spcPct val="100000"/>
              </a:lnSpc>
              <a:spcBef>
                <a:spcPts val="945"/>
              </a:spcBef>
              <a:spcAft>
                <a:spcPts val="0"/>
              </a:spcAft>
              <a:buSzPts val="1800"/>
              <a:buChar char="•"/>
              <a:defRPr/>
            </a:lvl7pPr>
            <a:lvl8pPr indent="-342900" lvl="7" marL="3657600" algn="l">
              <a:lnSpc>
                <a:spcPct val="100000"/>
              </a:lnSpc>
              <a:spcBef>
                <a:spcPts val="945"/>
              </a:spcBef>
              <a:spcAft>
                <a:spcPts val="0"/>
              </a:spcAft>
              <a:buSzPts val="1800"/>
              <a:buChar char="•"/>
              <a:defRPr/>
            </a:lvl8pPr>
            <a:lvl9pPr indent="-342900" lvl="8" marL="4114800" algn="l">
              <a:lnSpc>
                <a:spcPct val="100000"/>
              </a:lnSpc>
              <a:spcBef>
                <a:spcPts val="945"/>
              </a:spcBef>
              <a:spcAft>
                <a:spcPts val="0"/>
              </a:spcAft>
              <a:buSzPts val="1800"/>
              <a:buChar char="•"/>
              <a:defRPr/>
            </a:lvl9pPr>
          </a:lstStyle>
          <a:p/>
        </p:txBody>
      </p:sp>
      <p:sp>
        <p:nvSpPr>
          <p:cNvPr id="39" name="Google Shape;39;p16"/>
          <p:cNvSpPr txBox="1"/>
          <p:nvPr>
            <p:ph idx="10" type="dt"/>
          </p:nvPr>
        </p:nvSpPr>
        <p:spPr>
          <a:xfrm>
            <a:off x="7390640" y="5895103"/>
            <a:ext cx="2602075" cy="3061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16"/>
          <p:cNvSpPr txBox="1"/>
          <p:nvPr>
            <p:ph idx="11" type="ftr"/>
          </p:nvPr>
        </p:nvSpPr>
        <p:spPr>
          <a:xfrm>
            <a:off x="1512064" y="5892639"/>
            <a:ext cx="5576163" cy="30240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16"/>
          <p:cNvSpPr/>
          <p:nvPr>
            <p:ph idx="12" type="sldNum"/>
          </p:nvPr>
        </p:nvSpPr>
        <p:spPr>
          <a:xfrm>
            <a:off x="10166341" y="5875359"/>
            <a:ext cx="345615" cy="345609"/>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2" name="Shape 42"/>
        <p:cNvGrpSpPr/>
        <p:nvPr/>
      </p:nvGrpSpPr>
      <p:grpSpPr>
        <a:xfrm>
          <a:off x="0" y="0"/>
          <a:ext cx="0" cy="0"/>
          <a:chOff x="0" y="0"/>
          <a:chExt cx="0" cy="0"/>
        </a:xfrm>
      </p:grpSpPr>
      <p:sp>
        <p:nvSpPr>
          <p:cNvPr id="43" name="Google Shape;43;p17"/>
          <p:cNvSpPr txBox="1"/>
          <p:nvPr>
            <p:ph idx="1" type="body"/>
          </p:nvPr>
        </p:nvSpPr>
        <p:spPr>
          <a:xfrm>
            <a:off x="1496223" y="2185980"/>
            <a:ext cx="4035051" cy="665297"/>
          </a:xfrm>
          <a:prstGeom prst="rect">
            <a:avLst/>
          </a:prstGeom>
          <a:noFill/>
          <a:ln>
            <a:noFill/>
          </a:ln>
        </p:spPr>
        <p:txBody>
          <a:bodyPr anchorCtr="1" anchor="b" bIns="45700" lIns="91425" spcFirstLastPara="1" rIns="91425" wrap="square" tIns="45700">
            <a:normAutofit/>
          </a:bodyPr>
          <a:lstStyle>
            <a:lvl1pPr indent="-228600" lvl="0" marL="457200" algn="ctr">
              <a:lnSpc>
                <a:spcPct val="100000"/>
              </a:lnSpc>
              <a:spcBef>
                <a:spcPts val="945"/>
              </a:spcBef>
              <a:spcAft>
                <a:spcPts val="0"/>
              </a:spcAft>
              <a:buSzPts val="1795"/>
              <a:buNone/>
              <a:defRPr b="0" sz="1795" cap="none">
                <a:solidFill>
                  <a:srgbClr val="6B8890"/>
                </a:solidFill>
              </a:defRPr>
            </a:lvl1pPr>
            <a:lvl2pPr indent="-228600" lvl="1" marL="914400" algn="l">
              <a:lnSpc>
                <a:spcPct val="100000"/>
              </a:lnSpc>
              <a:spcBef>
                <a:spcPts val="945"/>
              </a:spcBef>
              <a:spcAft>
                <a:spcPts val="0"/>
              </a:spcAft>
              <a:buSzPts val="1795"/>
              <a:buNone/>
              <a:defRPr b="1" sz="1795"/>
            </a:lvl2pPr>
            <a:lvl3pPr indent="-228600" lvl="2" marL="1371600" algn="l">
              <a:lnSpc>
                <a:spcPct val="100000"/>
              </a:lnSpc>
              <a:spcBef>
                <a:spcPts val="945"/>
              </a:spcBef>
              <a:spcAft>
                <a:spcPts val="0"/>
              </a:spcAft>
              <a:buSzPts val="1701"/>
              <a:buNone/>
              <a:defRPr b="1" sz="1701"/>
            </a:lvl3pPr>
            <a:lvl4pPr indent="-228600" lvl="3" marL="1828800" algn="l">
              <a:lnSpc>
                <a:spcPct val="100000"/>
              </a:lnSpc>
              <a:spcBef>
                <a:spcPts val="945"/>
              </a:spcBef>
              <a:spcAft>
                <a:spcPts val="0"/>
              </a:spcAft>
              <a:buSzPts val="1512"/>
              <a:buNone/>
              <a:defRPr b="1" sz="1512"/>
            </a:lvl4pPr>
            <a:lvl5pPr indent="-228600" lvl="4" marL="2286000" algn="l">
              <a:lnSpc>
                <a:spcPct val="100000"/>
              </a:lnSpc>
              <a:spcBef>
                <a:spcPts val="945"/>
              </a:spcBef>
              <a:spcAft>
                <a:spcPts val="0"/>
              </a:spcAft>
              <a:buSzPts val="1512"/>
              <a:buNone/>
              <a:defRPr b="1" sz="1512"/>
            </a:lvl5pPr>
            <a:lvl6pPr indent="-228600" lvl="5" marL="2743200" algn="l">
              <a:lnSpc>
                <a:spcPct val="100000"/>
              </a:lnSpc>
              <a:spcBef>
                <a:spcPts val="945"/>
              </a:spcBef>
              <a:spcAft>
                <a:spcPts val="0"/>
              </a:spcAft>
              <a:buSzPts val="1512"/>
              <a:buNone/>
              <a:defRPr b="1" sz="1512"/>
            </a:lvl6pPr>
            <a:lvl7pPr indent="-228600" lvl="6" marL="3200400" algn="l">
              <a:lnSpc>
                <a:spcPct val="100000"/>
              </a:lnSpc>
              <a:spcBef>
                <a:spcPts val="945"/>
              </a:spcBef>
              <a:spcAft>
                <a:spcPts val="0"/>
              </a:spcAft>
              <a:buSzPts val="1512"/>
              <a:buNone/>
              <a:defRPr b="1" sz="1512"/>
            </a:lvl7pPr>
            <a:lvl8pPr indent="-228600" lvl="7" marL="3657600" algn="l">
              <a:lnSpc>
                <a:spcPct val="100000"/>
              </a:lnSpc>
              <a:spcBef>
                <a:spcPts val="945"/>
              </a:spcBef>
              <a:spcAft>
                <a:spcPts val="0"/>
              </a:spcAft>
              <a:buSzPts val="1512"/>
              <a:buNone/>
              <a:defRPr b="1" sz="1512"/>
            </a:lvl8pPr>
            <a:lvl9pPr indent="-228600" lvl="8" marL="4114800" algn="l">
              <a:lnSpc>
                <a:spcPct val="100000"/>
              </a:lnSpc>
              <a:spcBef>
                <a:spcPts val="945"/>
              </a:spcBef>
              <a:spcAft>
                <a:spcPts val="0"/>
              </a:spcAft>
              <a:buSzPts val="1512"/>
              <a:buNone/>
              <a:defRPr b="1" sz="1512"/>
            </a:lvl9pPr>
          </a:lstStyle>
          <a:p/>
        </p:txBody>
      </p:sp>
      <p:sp>
        <p:nvSpPr>
          <p:cNvPr id="44" name="Google Shape;44;p17"/>
          <p:cNvSpPr txBox="1"/>
          <p:nvPr>
            <p:ph idx="2" type="body"/>
          </p:nvPr>
        </p:nvSpPr>
        <p:spPr>
          <a:xfrm>
            <a:off x="1496223" y="2970080"/>
            <a:ext cx="4035051" cy="245371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945"/>
              </a:spcBef>
              <a:spcAft>
                <a:spcPts val="0"/>
              </a:spcAft>
              <a:buSzPts val="1800"/>
              <a:buChar char="•"/>
              <a:defRPr/>
            </a:lvl1pPr>
            <a:lvl2pPr indent="-342900" lvl="1" marL="914400" algn="l">
              <a:lnSpc>
                <a:spcPct val="100000"/>
              </a:lnSpc>
              <a:spcBef>
                <a:spcPts val="945"/>
              </a:spcBef>
              <a:spcAft>
                <a:spcPts val="0"/>
              </a:spcAft>
              <a:buSzPts val="1800"/>
              <a:buChar char="•"/>
              <a:defRPr/>
            </a:lvl2pPr>
            <a:lvl3pPr indent="-342900" lvl="2" marL="1371600" algn="l">
              <a:lnSpc>
                <a:spcPct val="100000"/>
              </a:lnSpc>
              <a:spcBef>
                <a:spcPts val="945"/>
              </a:spcBef>
              <a:spcAft>
                <a:spcPts val="0"/>
              </a:spcAft>
              <a:buSzPts val="1800"/>
              <a:buChar char="•"/>
              <a:defRPr/>
            </a:lvl3pPr>
            <a:lvl4pPr indent="-342900" lvl="3" marL="1828800" algn="l">
              <a:lnSpc>
                <a:spcPct val="100000"/>
              </a:lnSpc>
              <a:spcBef>
                <a:spcPts val="945"/>
              </a:spcBef>
              <a:spcAft>
                <a:spcPts val="0"/>
              </a:spcAft>
              <a:buSzPts val="1800"/>
              <a:buChar char="•"/>
              <a:defRPr/>
            </a:lvl4pPr>
            <a:lvl5pPr indent="-342900" lvl="4" marL="2286000" algn="l">
              <a:lnSpc>
                <a:spcPct val="100000"/>
              </a:lnSpc>
              <a:spcBef>
                <a:spcPts val="945"/>
              </a:spcBef>
              <a:spcAft>
                <a:spcPts val="0"/>
              </a:spcAft>
              <a:buSzPts val="1800"/>
              <a:buChar char="•"/>
              <a:defRPr/>
            </a:lvl5pPr>
            <a:lvl6pPr indent="-342900" lvl="5" marL="2743200" algn="l">
              <a:lnSpc>
                <a:spcPct val="100000"/>
              </a:lnSpc>
              <a:spcBef>
                <a:spcPts val="945"/>
              </a:spcBef>
              <a:spcAft>
                <a:spcPts val="0"/>
              </a:spcAft>
              <a:buSzPts val="1800"/>
              <a:buChar char="•"/>
              <a:defRPr/>
            </a:lvl6pPr>
            <a:lvl7pPr indent="-342900" lvl="6" marL="3200400" algn="l">
              <a:lnSpc>
                <a:spcPct val="100000"/>
              </a:lnSpc>
              <a:spcBef>
                <a:spcPts val="945"/>
              </a:spcBef>
              <a:spcAft>
                <a:spcPts val="0"/>
              </a:spcAft>
              <a:buSzPts val="1800"/>
              <a:buChar char="•"/>
              <a:defRPr/>
            </a:lvl7pPr>
            <a:lvl8pPr indent="-342900" lvl="7" marL="3657600" algn="l">
              <a:lnSpc>
                <a:spcPct val="100000"/>
              </a:lnSpc>
              <a:spcBef>
                <a:spcPts val="945"/>
              </a:spcBef>
              <a:spcAft>
                <a:spcPts val="0"/>
              </a:spcAft>
              <a:buSzPts val="1800"/>
              <a:buChar char="•"/>
              <a:defRPr/>
            </a:lvl8pPr>
            <a:lvl9pPr indent="-342900" lvl="8" marL="4114800" algn="l">
              <a:lnSpc>
                <a:spcPct val="100000"/>
              </a:lnSpc>
              <a:spcBef>
                <a:spcPts val="945"/>
              </a:spcBef>
              <a:spcAft>
                <a:spcPts val="0"/>
              </a:spcAft>
              <a:buSzPts val="1800"/>
              <a:buChar char="•"/>
              <a:defRPr/>
            </a:lvl9pPr>
          </a:lstStyle>
          <a:p/>
        </p:txBody>
      </p:sp>
      <p:sp>
        <p:nvSpPr>
          <p:cNvPr id="45" name="Google Shape;45;p17"/>
          <p:cNvSpPr txBox="1"/>
          <p:nvPr>
            <p:ph idx="3" type="body"/>
          </p:nvPr>
        </p:nvSpPr>
        <p:spPr>
          <a:xfrm>
            <a:off x="5989214" y="2970080"/>
            <a:ext cx="4019210" cy="245371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945"/>
              </a:spcBef>
              <a:spcAft>
                <a:spcPts val="0"/>
              </a:spcAft>
              <a:buSzPts val="1800"/>
              <a:buChar char="•"/>
              <a:defRPr/>
            </a:lvl1pPr>
            <a:lvl2pPr indent="-342900" lvl="1" marL="914400" algn="l">
              <a:lnSpc>
                <a:spcPct val="100000"/>
              </a:lnSpc>
              <a:spcBef>
                <a:spcPts val="945"/>
              </a:spcBef>
              <a:spcAft>
                <a:spcPts val="0"/>
              </a:spcAft>
              <a:buSzPts val="1800"/>
              <a:buChar char="•"/>
              <a:defRPr/>
            </a:lvl2pPr>
            <a:lvl3pPr indent="-342900" lvl="2" marL="1371600" algn="l">
              <a:lnSpc>
                <a:spcPct val="100000"/>
              </a:lnSpc>
              <a:spcBef>
                <a:spcPts val="945"/>
              </a:spcBef>
              <a:spcAft>
                <a:spcPts val="0"/>
              </a:spcAft>
              <a:buSzPts val="1800"/>
              <a:buChar char="•"/>
              <a:defRPr/>
            </a:lvl3pPr>
            <a:lvl4pPr indent="-342900" lvl="3" marL="1828800" algn="l">
              <a:lnSpc>
                <a:spcPct val="100000"/>
              </a:lnSpc>
              <a:spcBef>
                <a:spcPts val="945"/>
              </a:spcBef>
              <a:spcAft>
                <a:spcPts val="0"/>
              </a:spcAft>
              <a:buSzPts val="1800"/>
              <a:buChar char="•"/>
              <a:defRPr/>
            </a:lvl4pPr>
            <a:lvl5pPr indent="-324611" lvl="4" marL="2286000" algn="l">
              <a:lnSpc>
                <a:spcPct val="100000"/>
              </a:lnSpc>
              <a:spcBef>
                <a:spcPts val="945"/>
              </a:spcBef>
              <a:spcAft>
                <a:spcPts val="0"/>
              </a:spcAft>
              <a:buSzPts val="1512"/>
              <a:buChar char="•"/>
              <a:defRPr/>
            </a:lvl5pPr>
            <a:lvl6pPr indent="-342900" lvl="5" marL="2743200" algn="l">
              <a:lnSpc>
                <a:spcPct val="100000"/>
              </a:lnSpc>
              <a:spcBef>
                <a:spcPts val="945"/>
              </a:spcBef>
              <a:spcAft>
                <a:spcPts val="0"/>
              </a:spcAft>
              <a:buSzPts val="1800"/>
              <a:buChar char="•"/>
              <a:defRPr/>
            </a:lvl6pPr>
            <a:lvl7pPr indent="-342900" lvl="6" marL="3200400" algn="l">
              <a:lnSpc>
                <a:spcPct val="100000"/>
              </a:lnSpc>
              <a:spcBef>
                <a:spcPts val="945"/>
              </a:spcBef>
              <a:spcAft>
                <a:spcPts val="0"/>
              </a:spcAft>
              <a:buSzPts val="1800"/>
              <a:buChar char="•"/>
              <a:defRPr/>
            </a:lvl7pPr>
            <a:lvl8pPr indent="-342900" lvl="7" marL="3657600" algn="l">
              <a:lnSpc>
                <a:spcPct val="100000"/>
              </a:lnSpc>
              <a:spcBef>
                <a:spcPts val="945"/>
              </a:spcBef>
              <a:spcAft>
                <a:spcPts val="0"/>
              </a:spcAft>
              <a:buSzPts val="1800"/>
              <a:buChar char="•"/>
              <a:defRPr/>
            </a:lvl8pPr>
            <a:lvl9pPr indent="-342900" lvl="8" marL="4114800" algn="l">
              <a:lnSpc>
                <a:spcPct val="100000"/>
              </a:lnSpc>
              <a:spcBef>
                <a:spcPts val="945"/>
              </a:spcBef>
              <a:spcAft>
                <a:spcPts val="0"/>
              </a:spcAft>
              <a:buSzPts val="1800"/>
              <a:buChar char="•"/>
              <a:defRPr/>
            </a:lvl9pPr>
          </a:lstStyle>
          <a:p/>
        </p:txBody>
      </p:sp>
      <p:sp>
        <p:nvSpPr>
          <p:cNvPr id="46" name="Google Shape;46;p17"/>
          <p:cNvSpPr txBox="1"/>
          <p:nvPr>
            <p:ph idx="4" type="body"/>
          </p:nvPr>
        </p:nvSpPr>
        <p:spPr>
          <a:xfrm>
            <a:off x="5989214" y="2185980"/>
            <a:ext cx="4035051" cy="665297"/>
          </a:xfrm>
          <a:prstGeom prst="rect">
            <a:avLst/>
          </a:prstGeom>
          <a:noFill/>
          <a:ln>
            <a:noFill/>
          </a:ln>
        </p:spPr>
        <p:txBody>
          <a:bodyPr anchorCtr="1" anchor="b" bIns="45700" lIns="91425" spcFirstLastPara="1" rIns="91425" wrap="square" tIns="45700">
            <a:normAutofit/>
          </a:bodyPr>
          <a:lstStyle>
            <a:lvl1pPr indent="-228600" lvl="0" marL="457200" algn="ctr">
              <a:lnSpc>
                <a:spcPct val="100000"/>
              </a:lnSpc>
              <a:spcBef>
                <a:spcPts val="945"/>
              </a:spcBef>
              <a:spcAft>
                <a:spcPts val="0"/>
              </a:spcAft>
              <a:buSzPts val="1795"/>
              <a:buNone/>
              <a:defRPr b="0" sz="1795" cap="none">
                <a:solidFill>
                  <a:srgbClr val="6B8890"/>
                </a:solidFill>
              </a:defRPr>
            </a:lvl1pPr>
            <a:lvl2pPr indent="-228600" lvl="1" marL="914400" algn="l">
              <a:lnSpc>
                <a:spcPct val="100000"/>
              </a:lnSpc>
              <a:spcBef>
                <a:spcPts val="945"/>
              </a:spcBef>
              <a:spcAft>
                <a:spcPts val="0"/>
              </a:spcAft>
              <a:buSzPts val="1795"/>
              <a:buNone/>
              <a:defRPr b="1" sz="1795"/>
            </a:lvl2pPr>
            <a:lvl3pPr indent="-228600" lvl="2" marL="1371600" algn="l">
              <a:lnSpc>
                <a:spcPct val="100000"/>
              </a:lnSpc>
              <a:spcBef>
                <a:spcPts val="945"/>
              </a:spcBef>
              <a:spcAft>
                <a:spcPts val="0"/>
              </a:spcAft>
              <a:buSzPts val="1701"/>
              <a:buNone/>
              <a:defRPr b="1" sz="1701"/>
            </a:lvl3pPr>
            <a:lvl4pPr indent="-228600" lvl="3" marL="1828800" algn="l">
              <a:lnSpc>
                <a:spcPct val="100000"/>
              </a:lnSpc>
              <a:spcBef>
                <a:spcPts val="945"/>
              </a:spcBef>
              <a:spcAft>
                <a:spcPts val="0"/>
              </a:spcAft>
              <a:buSzPts val="1512"/>
              <a:buNone/>
              <a:defRPr b="1" sz="1512"/>
            </a:lvl4pPr>
            <a:lvl5pPr indent="-228600" lvl="4" marL="2286000" algn="l">
              <a:lnSpc>
                <a:spcPct val="100000"/>
              </a:lnSpc>
              <a:spcBef>
                <a:spcPts val="945"/>
              </a:spcBef>
              <a:spcAft>
                <a:spcPts val="0"/>
              </a:spcAft>
              <a:buSzPts val="1512"/>
              <a:buNone/>
              <a:defRPr b="1" sz="1512"/>
            </a:lvl5pPr>
            <a:lvl6pPr indent="-228600" lvl="5" marL="2743200" algn="l">
              <a:lnSpc>
                <a:spcPct val="100000"/>
              </a:lnSpc>
              <a:spcBef>
                <a:spcPts val="945"/>
              </a:spcBef>
              <a:spcAft>
                <a:spcPts val="0"/>
              </a:spcAft>
              <a:buSzPts val="1512"/>
              <a:buNone/>
              <a:defRPr b="1" sz="1512"/>
            </a:lvl6pPr>
            <a:lvl7pPr indent="-228600" lvl="6" marL="3200400" algn="l">
              <a:lnSpc>
                <a:spcPct val="100000"/>
              </a:lnSpc>
              <a:spcBef>
                <a:spcPts val="945"/>
              </a:spcBef>
              <a:spcAft>
                <a:spcPts val="0"/>
              </a:spcAft>
              <a:buSzPts val="1512"/>
              <a:buNone/>
              <a:defRPr b="1" sz="1512"/>
            </a:lvl7pPr>
            <a:lvl8pPr indent="-228600" lvl="7" marL="3657600" algn="l">
              <a:lnSpc>
                <a:spcPct val="100000"/>
              </a:lnSpc>
              <a:spcBef>
                <a:spcPts val="945"/>
              </a:spcBef>
              <a:spcAft>
                <a:spcPts val="0"/>
              </a:spcAft>
              <a:buSzPts val="1512"/>
              <a:buNone/>
              <a:defRPr b="1" sz="1512"/>
            </a:lvl8pPr>
            <a:lvl9pPr indent="-228600" lvl="8" marL="4114800" algn="l">
              <a:lnSpc>
                <a:spcPct val="100000"/>
              </a:lnSpc>
              <a:spcBef>
                <a:spcPts val="945"/>
              </a:spcBef>
              <a:spcAft>
                <a:spcPts val="0"/>
              </a:spcAft>
              <a:buSzPts val="1512"/>
              <a:buNone/>
              <a:defRPr b="1" sz="1512"/>
            </a:lvl9pPr>
          </a:lstStyle>
          <a:p/>
        </p:txBody>
      </p:sp>
      <p:sp>
        <p:nvSpPr>
          <p:cNvPr id="47" name="Google Shape;47;p17"/>
          <p:cNvSpPr txBox="1"/>
          <p:nvPr>
            <p:ph idx="10" type="dt"/>
          </p:nvPr>
        </p:nvSpPr>
        <p:spPr>
          <a:xfrm>
            <a:off x="7390640" y="5895103"/>
            <a:ext cx="2602075" cy="3061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7"/>
          <p:cNvSpPr txBox="1"/>
          <p:nvPr>
            <p:ph idx="11" type="ftr"/>
          </p:nvPr>
        </p:nvSpPr>
        <p:spPr>
          <a:xfrm>
            <a:off x="1512064" y="5892639"/>
            <a:ext cx="5576163" cy="30240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7"/>
          <p:cNvSpPr/>
          <p:nvPr>
            <p:ph idx="12" type="sldNum"/>
          </p:nvPr>
        </p:nvSpPr>
        <p:spPr>
          <a:xfrm>
            <a:off x="10166341" y="5875359"/>
            <a:ext cx="345615" cy="345609"/>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50" name="Google Shape;50;p17"/>
          <p:cNvSpPr txBox="1"/>
          <p:nvPr>
            <p:ph type="title"/>
          </p:nvPr>
        </p:nvSpPr>
        <p:spPr>
          <a:xfrm>
            <a:off x="2108250" y="911545"/>
            <a:ext cx="7303989" cy="112323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1" name="Shape 51"/>
        <p:cNvGrpSpPr/>
        <p:nvPr/>
      </p:nvGrpSpPr>
      <p:grpSpPr>
        <a:xfrm>
          <a:off x="0" y="0"/>
          <a:ext cx="0" cy="0"/>
          <a:chOff x="0" y="0"/>
          <a:chExt cx="0" cy="0"/>
        </a:xfrm>
      </p:grpSpPr>
      <p:sp>
        <p:nvSpPr>
          <p:cNvPr id="52" name="Google Shape;52;p18"/>
          <p:cNvSpPr txBox="1"/>
          <p:nvPr>
            <p:ph type="title"/>
          </p:nvPr>
        </p:nvSpPr>
        <p:spPr>
          <a:xfrm>
            <a:off x="2108250" y="911545"/>
            <a:ext cx="7303989" cy="112323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18"/>
          <p:cNvSpPr txBox="1"/>
          <p:nvPr>
            <p:ph idx="10" type="dt"/>
          </p:nvPr>
        </p:nvSpPr>
        <p:spPr>
          <a:xfrm>
            <a:off x="7390640" y="5895103"/>
            <a:ext cx="2602075" cy="3061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18"/>
          <p:cNvSpPr txBox="1"/>
          <p:nvPr>
            <p:ph idx="11" type="ftr"/>
          </p:nvPr>
        </p:nvSpPr>
        <p:spPr>
          <a:xfrm>
            <a:off x="1512064" y="5892639"/>
            <a:ext cx="5576163" cy="30240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18"/>
          <p:cNvSpPr/>
          <p:nvPr>
            <p:ph idx="12" type="sldNum"/>
          </p:nvPr>
        </p:nvSpPr>
        <p:spPr>
          <a:xfrm>
            <a:off x="10166341" y="5875359"/>
            <a:ext cx="345615" cy="345609"/>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19"/>
          <p:cNvSpPr txBox="1"/>
          <p:nvPr>
            <p:ph idx="10" type="dt"/>
          </p:nvPr>
        </p:nvSpPr>
        <p:spPr>
          <a:xfrm>
            <a:off x="7390640" y="5895103"/>
            <a:ext cx="2602075" cy="3061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b="1">
                <a:latin typeface="Times New Roman"/>
                <a:ea typeface="Times New Roman"/>
                <a:cs typeface="Times New Roman"/>
                <a:sym typeface="Times New Roman"/>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19"/>
          <p:cNvSpPr txBox="1"/>
          <p:nvPr>
            <p:ph idx="11" type="ftr"/>
          </p:nvPr>
        </p:nvSpPr>
        <p:spPr>
          <a:xfrm>
            <a:off x="1512064" y="5892639"/>
            <a:ext cx="5576163" cy="30240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9"/>
          <p:cNvSpPr/>
          <p:nvPr>
            <p:ph idx="12" type="sldNum"/>
          </p:nvPr>
        </p:nvSpPr>
        <p:spPr>
          <a:xfrm>
            <a:off x="10166341" y="5875359"/>
            <a:ext cx="345615" cy="345609"/>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0" name="Shape 60"/>
        <p:cNvGrpSpPr/>
        <p:nvPr/>
      </p:nvGrpSpPr>
      <p:grpSpPr>
        <a:xfrm>
          <a:off x="0" y="0"/>
          <a:ext cx="0" cy="0"/>
          <a:chOff x="0" y="0"/>
          <a:chExt cx="0" cy="0"/>
        </a:xfrm>
      </p:grpSpPr>
      <p:sp>
        <p:nvSpPr>
          <p:cNvPr id="61" name="Google Shape;61;p20"/>
          <p:cNvSpPr/>
          <p:nvPr/>
        </p:nvSpPr>
        <p:spPr>
          <a:xfrm>
            <a:off x="0" y="0"/>
            <a:ext cx="5760244" cy="6480175"/>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20"/>
          <p:cNvSpPr txBox="1"/>
          <p:nvPr>
            <p:ph type="title"/>
          </p:nvPr>
        </p:nvSpPr>
        <p:spPr>
          <a:xfrm>
            <a:off x="760352" y="2120210"/>
            <a:ext cx="4239540" cy="1078609"/>
          </a:xfrm>
          <a:prstGeom prst="rect">
            <a:avLst/>
          </a:prstGeom>
          <a:solidFill>
            <a:srgbClr val="FFFFFF"/>
          </a:solidFill>
          <a:ln cap="flat" cmpd="sng" w="9525">
            <a:solidFill>
              <a:srgbClr val="404040"/>
            </a:solidFill>
            <a:prstDash val="solid"/>
            <a:round/>
            <a:headEnd len="sm" w="sm" type="none"/>
            <a:tailEnd len="sm" w="sm" type="none"/>
          </a:ln>
        </p:spPr>
        <p:txBody>
          <a:bodyPr anchorCtr="1" anchor="ctr" bIns="182875" lIns="182875" spcFirstLastPara="1" rIns="182875" wrap="square" tIns="182875">
            <a:normAutofit/>
          </a:bodyPr>
          <a:lstStyle>
            <a:lvl1pPr lvl="0" algn="ctr">
              <a:lnSpc>
                <a:spcPct val="90000"/>
              </a:lnSpc>
              <a:spcBef>
                <a:spcPts val="0"/>
              </a:spcBef>
              <a:spcAft>
                <a:spcPts val="0"/>
              </a:spcAft>
              <a:buClr>
                <a:srgbClr val="262626"/>
              </a:buClr>
              <a:buSzPts val="2079"/>
              <a:buFont typeface="Gill Sans"/>
              <a:buNone/>
              <a:defRPr sz="2079">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20"/>
          <p:cNvSpPr txBox="1"/>
          <p:nvPr>
            <p:ph idx="1" type="body"/>
          </p:nvPr>
        </p:nvSpPr>
        <p:spPr>
          <a:xfrm>
            <a:off x="6365070" y="760341"/>
            <a:ext cx="4550593" cy="4959494"/>
          </a:xfrm>
          <a:prstGeom prst="rect">
            <a:avLst/>
          </a:prstGeom>
          <a:noFill/>
          <a:ln>
            <a:noFill/>
          </a:ln>
        </p:spPr>
        <p:txBody>
          <a:bodyPr anchorCtr="0" anchor="t" bIns="45700" lIns="91425" spcFirstLastPara="1" rIns="91425" wrap="square" tIns="45700">
            <a:normAutofit/>
          </a:bodyPr>
          <a:lstStyle>
            <a:lvl1pPr indent="-342582" lvl="0" marL="457200" algn="l">
              <a:lnSpc>
                <a:spcPct val="100000"/>
              </a:lnSpc>
              <a:spcBef>
                <a:spcPts val="945"/>
              </a:spcBef>
              <a:spcAft>
                <a:spcPts val="0"/>
              </a:spcAft>
              <a:buSzPts val="1795"/>
              <a:buChar char="•"/>
              <a:defRPr sz="1795">
                <a:solidFill>
                  <a:schemeClr val="dk1"/>
                </a:solidFill>
              </a:defRPr>
            </a:lvl1pPr>
            <a:lvl2pPr indent="-324612" lvl="1" marL="914400" algn="l">
              <a:lnSpc>
                <a:spcPct val="100000"/>
              </a:lnSpc>
              <a:spcBef>
                <a:spcPts val="945"/>
              </a:spcBef>
              <a:spcAft>
                <a:spcPts val="0"/>
              </a:spcAft>
              <a:buSzPts val="1512"/>
              <a:buChar char="•"/>
              <a:defRPr sz="1512">
                <a:solidFill>
                  <a:schemeClr val="dk1"/>
                </a:solidFill>
              </a:defRPr>
            </a:lvl2pPr>
            <a:lvl3pPr indent="-324611" lvl="2" marL="1371600" algn="l">
              <a:lnSpc>
                <a:spcPct val="100000"/>
              </a:lnSpc>
              <a:spcBef>
                <a:spcPts val="945"/>
              </a:spcBef>
              <a:spcAft>
                <a:spcPts val="0"/>
              </a:spcAft>
              <a:buSzPts val="1512"/>
              <a:buChar char="•"/>
              <a:defRPr sz="1512">
                <a:solidFill>
                  <a:schemeClr val="dk1"/>
                </a:solidFill>
              </a:defRPr>
            </a:lvl3pPr>
            <a:lvl4pPr indent="-324611" lvl="3" marL="1828800" algn="l">
              <a:lnSpc>
                <a:spcPct val="100000"/>
              </a:lnSpc>
              <a:spcBef>
                <a:spcPts val="945"/>
              </a:spcBef>
              <a:spcAft>
                <a:spcPts val="0"/>
              </a:spcAft>
              <a:buSzPts val="1512"/>
              <a:buChar char="•"/>
              <a:defRPr sz="1512">
                <a:solidFill>
                  <a:schemeClr val="dk1"/>
                </a:solidFill>
              </a:defRPr>
            </a:lvl4pPr>
            <a:lvl5pPr indent="-324611" lvl="4" marL="2286000" algn="l">
              <a:lnSpc>
                <a:spcPct val="100000"/>
              </a:lnSpc>
              <a:spcBef>
                <a:spcPts val="945"/>
              </a:spcBef>
              <a:spcAft>
                <a:spcPts val="0"/>
              </a:spcAft>
              <a:buSzPts val="1512"/>
              <a:buChar char="•"/>
              <a:defRPr sz="1512">
                <a:solidFill>
                  <a:schemeClr val="dk1"/>
                </a:solidFill>
              </a:defRPr>
            </a:lvl5pPr>
            <a:lvl6pPr indent="-324611" lvl="5" marL="2743200" algn="l">
              <a:lnSpc>
                <a:spcPct val="100000"/>
              </a:lnSpc>
              <a:spcBef>
                <a:spcPts val="945"/>
              </a:spcBef>
              <a:spcAft>
                <a:spcPts val="0"/>
              </a:spcAft>
              <a:buSzPts val="1512"/>
              <a:buChar char="•"/>
              <a:defRPr sz="1512"/>
            </a:lvl6pPr>
            <a:lvl7pPr indent="-324611" lvl="6" marL="3200400" algn="l">
              <a:lnSpc>
                <a:spcPct val="100000"/>
              </a:lnSpc>
              <a:spcBef>
                <a:spcPts val="945"/>
              </a:spcBef>
              <a:spcAft>
                <a:spcPts val="0"/>
              </a:spcAft>
              <a:buSzPts val="1512"/>
              <a:buChar char="•"/>
              <a:defRPr sz="1512"/>
            </a:lvl7pPr>
            <a:lvl8pPr indent="-324611" lvl="7" marL="3657600" algn="l">
              <a:lnSpc>
                <a:spcPct val="100000"/>
              </a:lnSpc>
              <a:spcBef>
                <a:spcPts val="945"/>
              </a:spcBef>
              <a:spcAft>
                <a:spcPts val="0"/>
              </a:spcAft>
              <a:buSzPts val="1512"/>
              <a:buChar char="•"/>
              <a:defRPr sz="1512"/>
            </a:lvl8pPr>
            <a:lvl9pPr indent="-324611" lvl="8" marL="4114800" algn="l">
              <a:lnSpc>
                <a:spcPct val="100000"/>
              </a:lnSpc>
              <a:spcBef>
                <a:spcPts val="945"/>
              </a:spcBef>
              <a:spcAft>
                <a:spcPts val="0"/>
              </a:spcAft>
              <a:buSzPts val="1512"/>
              <a:buChar char="•"/>
              <a:defRPr sz="1512"/>
            </a:lvl9pPr>
          </a:lstStyle>
          <a:p/>
        </p:txBody>
      </p:sp>
      <p:sp>
        <p:nvSpPr>
          <p:cNvPr id="64" name="Google Shape;64;p20"/>
          <p:cNvSpPr txBox="1"/>
          <p:nvPr>
            <p:ph idx="2" type="body"/>
          </p:nvPr>
        </p:nvSpPr>
        <p:spPr>
          <a:xfrm>
            <a:off x="1054125" y="3354344"/>
            <a:ext cx="3585752" cy="2073161"/>
          </a:xfrm>
          <a:prstGeom prst="rect">
            <a:avLst/>
          </a:prstGeom>
          <a:noFill/>
          <a:ln>
            <a:noFill/>
          </a:ln>
        </p:spPr>
        <p:txBody>
          <a:bodyPr anchorCtr="1" anchor="t" bIns="45700" lIns="91425" spcFirstLastPara="1" rIns="91425" wrap="square" tIns="45700">
            <a:normAutofit/>
          </a:bodyPr>
          <a:lstStyle>
            <a:lvl1pPr indent="-228600" lvl="0" marL="457200" algn="ctr">
              <a:lnSpc>
                <a:spcPct val="100000"/>
              </a:lnSpc>
              <a:spcBef>
                <a:spcPts val="945"/>
              </a:spcBef>
              <a:spcAft>
                <a:spcPts val="0"/>
              </a:spcAft>
              <a:buSzPts val="1417"/>
              <a:buNone/>
              <a:defRPr sz="1417">
                <a:solidFill>
                  <a:srgbClr val="FFFFFF"/>
                </a:solidFill>
              </a:defRPr>
            </a:lvl1pPr>
            <a:lvl2pPr indent="-228600" lvl="1" marL="914400" algn="l">
              <a:lnSpc>
                <a:spcPct val="100000"/>
              </a:lnSpc>
              <a:spcBef>
                <a:spcPts val="945"/>
              </a:spcBef>
              <a:spcAft>
                <a:spcPts val="0"/>
              </a:spcAft>
              <a:buSzPts val="1323"/>
              <a:buNone/>
              <a:defRPr sz="1323"/>
            </a:lvl2pPr>
            <a:lvl3pPr indent="-228600" lvl="2" marL="1371600" algn="l">
              <a:lnSpc>
                <a:spcPct val="100000"/>
              </a:lnSpc>
              <a:spcBef>
                <a:spcPts val="945"/>
              </a:spcBef>
              <a:spcAft>
                <a:spcPts val="0"/>
              </a:spcAft>
              <a:buSzPts val="1134"/>
              <a:buNone/>
              <a:defRPr sz="1134"/>
            </a:lvl3pPr>
            <a:lvl4pPr indent="-228600" lvl="3" marL="1828800" algn="l">
              <a:lnSpc>
                <a:spcPct val="100000"/>
              </a:lnSpc>
              <a:spcBef>
                <a:spcPts val="945"/>
              </a:spcBef>
              <a:spcAft>
                <a:spcPts val="0"/>
              </a:spcAft>
              <a:buSzPts val="945"/>
              <a:buNone/>
              <a:defRPr sz="945"/>
            </a:lvl4pPr>
            <a:lvl5pPr indent="-228600" lvl="4" marL="2286000" algn="l">
              <a:lnSpc>
                <a:spcPct val="100000"/>
              </a:lnSpc>
              <a:spcBef>
                <a:spcPts val="945"/>
              </a:spcBef>
              <a:spcAft>
                <a:spcPts val="0"/>
              </a:spcAft>
              <a:buSzPts val="945"/>
              <a:buNone/>
              <a:defRPr sz="945"/>
            </a:lvl5pPr>
            <a:lvl6pPr indent="-228600" lvl="5" marL="2743200" algn="l">
              <a:lnSpc>
                <a:spcPct val="100000"/>
              </a:lnSpc>
              <a:spcBef>
                <a:spcPts val="945"/>
              </a:spcBef>
              <a:spcAft>
                <a:spcPts val="0"/>
              </a:spcAft>
              <a:buSzPts val="945"/>
              <a:buNone/>
              <a:defRPr sz="945"/>
            </a:lvl6pPr>
            <a:lvl7pPr indent="-228600" lvl="6" marL="3200400" algn="l">
              <a:lnSpc>
                <a:spcPct val="100000"/>
              </a:lnSpc>
              <a:spcBef>
                <a:spcPts val="945"/>
              </a:spcBef>
              <a:spcAft>
                <a:spcPts val="0"/>
              </a:spcAft>
              <a:buSzPts val="945"/>
              <a:buNone/>
              <a:defRPr sz="945"/>
            </a:lvl7pPr>
            <a:lvl8pPr indent="-228600" lvl="7" marL="3657600" algn="l">
              <a:lnSpc>
                <a:spcPct val="100000"/>
              </a:lnSpc>
              <a:spcBef>
                <a:spcPts val="945"/>
              </a:spcBef>
              <a:spcAft>
                <a:spcPts val="0"/>
              </a:spcAft>
              <a:buSzPts val="945"/>
              <a:buNone/>
              <a:defRPr sz="945"/>
            </a:lvl8pPr>
            <a:lvl9pPr indent="-228600" lvl="8" marL="4114800" algn="l">
              <a:lnSpc>
                <a:spcPct val="100000"/>
              </a:lnSpc>
              <a:spcBef>
                <a:spcPts val="945"/>
              </a:spcBef>
              <a:spcAft>
                <a:spcPts val="0"/>
              </a:spcAft>
              <a:buSzPts val="945"/>
              <a:buNone/>
              <a:defRPr sz="945"/>
            </a:lvl9pPr>
          </a:lstStyle>
          <a:p/>
        </p:txBody>
      </p:sp>
      <p:sp>
        <p:nvSpPr>
          <p:cNvPr id="65" name="Google Shape;65;p20"/>
          <p:cNvSpPr txBox="1"/>
          <p:nvPr>
            <p:ph idx="10" type="dt"/>
          </p:nvPr>
        </p:nvSpPr>
        <p:spPr>
          <a:xfrm>
            <a:off x="7390640" y="5895103"/>
            <a:ext cx="2602075" cy="3061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0"/>
          <p:cNvSpPr txBox="1"/>
          <p:nvPr>
            <p:ph idx="11" type="ftr"/>
          </p:nvPr>
        </p:nvSpPr>
        <p:spPr>
          <a:xfrm>
            <a:off x="760353" y="5892639"/>
            <a:ext cx="4842533" cy="302408"/>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0"/>
          <p:cNvSpPr/>
          <p:nvPr>
            <p:ph idx="12" type="sldNum"/>
          </p:nvPr>
        </p:nvSpPr>
        <p:spPr>
          <a:xfrm>
            <a:off x="10166341" y="5875359"/>
            <a:ext cx="345615" cy="345609"/>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2"/>
        </a:solidFill>
      </p:bgPr>
    </p:bg>
    <p:spTree>
      <p:nvGrpSpPr>
        <p:cNvPr id="9" name="Shape 9"/>
        <p:cNvGrpSpPr/>
        <p:nvPr/>
      </p:nvGrpSpPr>
      <p:grpSpPr>
        <a:xfrm>
          <a:off x="0" y="0"/>
          <a:ext cx="0" cy="0"/>
          <a:chOff x="0" y="0"/>
          <a:chExt cx="0" cy="0"/>
        </a:xfrm>
      </p:grpSpPr>
      <p:sp>
        <p:nvSpPr>
          <p:cNvPr id="10" name="Google Shape;10;p9"/>
          <p:cNvSpPr txBox="1"/>
          <p:nvPr>
            <p:ph type="title"/>
          </p:nvPr>
        </p:nvSpPr>
        <p:spPr>
          <a:xfrm>
            <a:off x="2108250" y="911545"/>
            <a:ext cx="7303989" cy="112323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lvl1pPr lvl="0" marR="0" rtl="0" algn="ctr">
              <a:lnSpc>
                <a:spcPct val="90000"/>
              </a:lnSpc>
              <a:spcBef>
                <a:spcPts val="0"/>
              </a:spcBef>
              <a:spcAft>
                <a:spcPts val="0"/>
              </a:spcAft>
              <a:buClr>
                <a:srgbClr val="262626"/>
              </a:buClr>
              <a:buSzPts val="2646"/>
              <a:buFont typeface="Gill Sans"/>
              <a:buNone/>
              <a:defRPr b="0" i="0" sz="2646" u="none" cap="none" strike="noStrike">
                <a:solidFill>
                  <a:srgbClr val="262626"/>
                </a:solidFill>
                <a:latin typeface="Gill Sans"/>
                <a:ea typeface="Gill Sans"/>
                <a:cs typeface="Gill Sans"/>
                <a:sym typeface="Gill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9"/>
          <p:cNvSpPr txBox="1"/>
          <p:nvPr>
            <p:ph idx="1" type="body"/>
          </p:nvPr>
        </p:nvSpPr>
        <p:spPr>
          <a:xfrm>
            <a:off x="2108250" y="2492708"/>
            <a:ext cx="7303989" cy="2931087"/>
          </a:xfrm>
          <a:prstGeom prst="rect">
            <a:avLst/>
          </a:prstGeom>
          <a:noFill/>
          <a:ln>
            <a:noFill/>
          </a:ln>
        </p:spPr>
        <p:txBody>
          <a:bodyPr anchorCtr="0" anchor="t" bIns="45700" lIns="91425" spcFirstLastPara="1" rIns="91425" wrap="square" tIns="45700">
            <a:normAutofit/>
          </a:bodyPr>
          <a:lstStyle>
            <a:lvl1pPr indent="-336613" lvl="0" marL="457200" marR="0" rtl="0" algn="l">
              <a:lnSpc>
                <a:spcPct val="100000"/>
              </a:lnSpc>
              <a:spcBef>
                <a:spcPts val="945"/>
              </a:spcBef>
              <a:spcAft>
                <a:spcPts val="0"/>
              </a:spcAft>
              <a:buClr>
                <a:schemeClr val="accent2"/>
              </a:buClr>
              <a:buSzPts val="1701"/>
              <a:buFont typeface="Arial"/>
              <a:buChar char="•"/>
              <a:defRPr b="0" i="0" sz="1701" u="none" cap="none" strike="noStrike">
                <a:solidFill>
                  <a:srgbClr val="262626"/>
                </a:solidFill>
                <a:latin typeface="Gill Sans"/>
                <a:ea typeface="Gill Sans"/>
                <a:cs typeface="Gill Sans"/>
                <a:sym typeface="Gill Sans"/>
              </a:defRPr>
            </a:lvl1pPr>
            <a:lvl2pPr indent="-324612" lvl="1" marL="914400" marR="0" rtl="0" algn="l">
              <a:lnSpc>
                <a:spcPct val="100000"/>
              </a:lnSpc>
              <a:spcBef>
                <a:spcPts val="945"/>
              </a:spcBef>
              <a:spcAft>
                <a:spcPts val="0"/>
              </a:spcAft>
              <a:buClr>
                <a:schemeClr val="accent2"/>
              </a:buClr>
              <a:buSzPts val="1512"/>
              <a:buFont typeface="Arial"/>
              <a:buChar char="•"/>
              <a:defRPr b="0" i="0" sz="1512" u="none" cap="none" strike="noStrike">
                <a:solidFill>
                  <a:srgbClr val="262626"/>
                </a:solidFill>
                <a:latin typeface="Gill Sans"/>
                <a:ea typeface="Gill Sans"/>
                <a:cs typeface="Gill Sans"/>
                <a:sym typeface="Gill Sans"/>
              </a:defRPr>
            </a:lvl2pPr>
            <a:lvl3pPr indent="-324611" lvl="2" marL="1371600" marR="0" rtl="0" algn="l">
              <a:lnSpc>
                <a:spcPct val="100000"/>
              </a:lnSpc>
              <a:spcBef>
                <a:spcPts val="945"/>
              </a:spcBef>
              <a:spcAft>
                <a:spcPts val="0"/>
              </a:spcAft>
              <a:buClr>
                <a:schemeClr val="accent2"/>
              </a:buClr>
              <a:buSzPts val="1512"/>
              <a:buFont typeface="Arial"/>
              <a:buChar char="•"/>
              <a:defRPr b="0" i="0" sz="1512" u="none" cap="none" strike="noStrike">
                <a:solidFill>
                  <a:srgbClr val="262626"/>
                </a:solidFill>
                <a:latin typeface="Gill Sans"/>
                <a:ea typeface="Gill Sans"/>
                <a:cs typeface="Gill Sans"/>
                <a:sym typeface="Gill Sans"/>
              </a:defRPr>
            </a:lvl3pPr>
            <a:lvl4pPr indent="-324611" lvl="3" marL="1828800" marR="0" rtl="0" algn="l">
              <a:lnSpc>
                <a:spcPct val="100000"/>
              </a:lnSpc>
              <a:spcBef>
                <a:spcPts val="945"/>
              </a:spcBef>
              <a:spcAft>
                <a:spcPts val="0"/>
              </a:spcAft>
              <a:buClr>
                <a:schemeClr val="accent2"/>
              </a:buClr>
              <a:buSzPts val="1512"/>
              <a:buFont typeface="Arial"/>
              <a:buChar char="•"/>
              <a:defRPr b="0" i="0" sz="1512" u="none" cap="none" strike="noStrike">
                <a:solidFill>
                  <a:srgbClr val="262626"/>
                </a:solidFill>
                <a:latin typeface="Gill Sans"/>
                <a:ea typeface="Gill Sans"/>
                <a:cs typeface="Gill Sans"/>
                <a:sym typeface="Gill Sans"/>
              </a:defRPr>
            </a:lvl4pPr>
            <a:lvl5pPr indent="-324611" lvl="4" marL="2286000" marR="0" rtl="0" algn="l">
              <a:lnSpc>
                <a:spcPct val="100000"/>
              </a:lnSpc>
              <a:spcBef>
                <a:spcPts val="945"/>
              </a:spcBef>
              <a:spcAft>
                <a:spcPts val="0"/>
              </a:spcAft>
              <a:buClr>
                <a:schemeClr val="accent2"/>
              </a:buClr>
              <a:buSzPts val="1512"/>
              <a:buFont typeface="Arial"/>
              <a:buChar char="•"/>
              <a:defRPr b="0" i="0" sz="1512" u="none" cap="none" strike="noStrike">
                <a:solidFill>
                  <a:srgbClr val="262626"/>
                </a:solidFill>
                <a:latin typeface="Gill Sans"/>
                <a:ea typeface="Gill Sans"/>
                <a:cs typeface="Gill Sans"/>
                <a:sym typeface="Gill Sans"/>
              </a:defRPr>
            </a:lvl5pPr>
            <a:lvl6pPr indent="-324611" lvl="5" marL="2743200" marR="0" rtl="0" algn="l">
              <a:lnSpc>
                <a:spcPct val="100000"/>
              </a:lnSpc>
              <a:spcBef>
                <a:spcPts val="945"/>
              </a:spcBef>
              <a:spcAft>
                <a:spcPts val="0"/>
              </a:spcAft>
              <a:buClr>
                <a:schemeClr val="accent2"/>
              </a:buClr>
              <a:buSzPts val="1512"/>
              <a:buFont typeface="Arial"/>
              <a:buChar char="•"/>
              <a:defRPr b="0" i="0" sz="1512" u="none" cap="none" strike="noStrike">
                <a:solidFill>
                  <a:schemeClr val="dk1"/>
                </a:solidFill>
                <a:latin typeface="Gill Sans"/>
                <a:ea typeface="Gill Sans"/>
                <a:cs typeface="Gill Sans"/>
                <a:sym typeface="Gill Sans"/>
              </a:defRPr>
            </a:lvl6pPr>
            <a:lvl7pPr indent="-324611" lvl="6" marL="3200400" marR="0" rtl="0" algn="l">
              <a:lnSpc>
                <a:spcPct val="100000"/>
              </a:lnSpc>
              <a:spcBef>
                <a:spcPts val="945"/>
              </a:spcBef>
              <a:spcAft>
                <a:spcPts val="0"/>
              </a:spcAft>
              <a:buClr>
                <a:schemeClr val="accent2"/>
              </a:buClr>
              <a:buSzPts val="1512"/>
              <a:buFont typeface="Arial"/>
              <a:buChar char="•"/>
              <a:defRPr b="0" i="0" sz="1512" u="none" cap="none" strike="noStrike">
                <a:solidFill>
                  <a:schemeClr val="dk1"/>
                </a:solidFill>
                <a:latin typeface="Gill Sans"/>
                <a:ea typeface="Gill Sans"/>
                <a:cs typeface="Gill Sans"/>
                <a:sym typeface="Gill Sans"/>
              </a:defRPr>
            </a:lvl7pPr>
            <a:lvl8pPr indent="-324611" lvl="7" marL="3657600" marR="0" rtl="0" algn="l">
              <a:lnSpc>
                <a:spcPct val="100000"/>
              </a:lnSpc>
              <a:spcBef>
                <a:spcPts val="945"/>
              </a:spcBef>
              <a:spcAft>
                <a:spcPts val="0"/>
              </a:spcAft>
              <a:buClr>
                <a:schemeClr val="accent2"/>
              </a:buClr>
              <a:buSzPts val="1512"/>
              <a:buFont typeface="Arial"/>
              <a:buChar char="•"/>
              <a:defRPr b="0" i="0" sz="1512" u="none" cap="none" strike="noStrike">
                <a:solidFill>
                  <a:schemeClr val="dk1"/>
                </a:solidFill>
                <a:latin typeface="Gill Sans"/>
                <a:ea typeface="Gill Sans"/>
                <a:cs typeface="Gill Sans"/>
                <a:sym typeface="Gill Sans"/>
              </a:defRPr>
            </a:lvl8pPr>
            <a:lvl9pPr indent="-324611" lvl="8" marL="4114800" marR="0" rtl="0" algn="l">
              <a:lnSpc>
                <a:spcPct val="100000"/>
              </a:lnSpc>
              <a:spcBef>
                <a:spcPts val="945"/>
              </a:spcBef>
              <a:spcAft>
                <a:spcPts val="0"/>
              </a:spcAft>
              <a:buClr>
                <a:schemeClr val="accent2"/>
              </a:buClr>
              <a:buSzPts val="1512"/>
              <a:buFont typeface="Arial"/>
              <a:buChar char="•"/>
              <a:defRPr b="0" i="0" sz="1512" u="none" cap="none" strike="noStrike">
                <a:solidFill>
                  <a:schemeClr val="dk1"/>
                </a:solidFill>
                <a:latin typeface="Gill Sans"/>
                <a:ea typeface="Gill Sans"/>
                <a:cs typeface="Gill Sans"/>
                <a:sym typeface="Gill Sans"/>
              </a:defRPr>
            </a:lvl9pPr>
          </a:lstStyle>
          <a:p/>
        </p:txBody>
      </p:sp>
      <p:sp>
        <p:nvSpPr>
          <p:cNvPr id="12" name="Google Shape;12;p9"/>
          <p:cNvSpPr txBox="1"/>
          <p:nvPr>
            <p:ph idx="10" type="dt"/>
          </p:nvPr>
        </p:nvSpPr>
        <p:spPr>
          <a:xfrm>
            <a:off x="7390640" y="5895103"/>
            <a:ext cx="2602075" cy="306120"/>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1" i="0" sz="992" u="none" cap="none" strike="noStrike">
                <a:solidFill>
                  <a:schemeClr val="dk1"/>
                </a:solidFill>
                <a:latin typeface="Times New Roman"/>
                <a:ea typeface="Times New Roman"/>
                <a:cs typeface="Times New Roman"/>
                <a:sym typeface="Times New Roman"/>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3" name="Google Shape;13;p9"/>
          <p:cNvSpPr txBox="1"/>
          <p:nvPr>
            <p:ph idx="11" type="ftr"/>
          </p:nvPr>
        </p:nvSpPr>
        <p:spPr>
          <a:xfrm>
            <a:off x="1512064" y="5892639"/>
            <a:ext cx="5576163" cy="302408"/>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92" u="none" cap="none" strike="noStrike">
                <a:solidFill>
                  <a:schemeClr val="dk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4" name="Google Shape;14;p9"/>
          <p:cNvSpPr/>
          <p:nvPr>
            <p:ph idx="12" type="sldNum"/>
          </p:nvPr>
        </p:nvSpPr>
        <p:spPr>
          <a:xfrm>
            <a:off x="10166341" y="5875359"/>
            <a:ext cx="345615" cy="345609"/>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marR="0" rtl="0" algn="ctr">
              <a:spcBef>
                <a:spcPts val="0"/>
              </a:spcBef>
              <a:buNone/>
              <a:defRPr b="0" i="0" sz="1039" u="none" cap="none" strike="noStrike">
                <a:solidFill>
                  <a:srgbClr val="FFFFFF"/>
                </a:solidFill>
                <a:latin typeface="Gill Sans"/>
                <a:ea typeface="Gill Sans"/>
                <a:cs typeface="Gill Sans"/>
                <a:sym typeface="Gill Sans"/>
              </a:defRPr>
            </a:lvl1pPr>
            <a:lvl2pPr indent="0" lvl="1" marL="0" marR="0" rtl="0" algn="ctr">
              <a:spcBef>
                <a:spcPts val="0"/>
              </a:spcBef>
              <a:buNone/>
              <a:defRPr b="0" i="0" sz="1039" u="none" cap="none" strike="noStrike">
                <a:solidFill>
                  <a:srgbClr val="FFFFFF"/>
                </a:solidFill>
                <a:latin typeface="Gill Sans"/>
                <a:ea typeface="Gill Sans"/>
                <a:cs typeface="Gill Sans"/>
                <a:sym typeface="Gill Sans"/>
              </a:defRPr>
            </a:lvl2pPr>
            <a:lvl3pPr indent="0" lvl="2" marL="0" marR="0" rtl="0" algn="ctr">
              <a:spcBef>
                <a:spcPts val="0"/>
              </a:spcBef>
              <a:buNone/>
              <a:defRPr b="0" i="0" sz="1039" u="none" cap="none" strike="noStrike">
                <a:solidFill>
                  <a:srgbClr val="FFFFFF"/>
                </a:solidFill>
                <a:latin typeface="Gill Sans"/>
                <a:ea typeface="Gill Sans"/>
                <a:cs typeface="Gill Sans"/>
                <a:sym typeface="Gill Sans"/>
              </a:defRPr>
            </a:lvl3pPr>
            <a:lvl4pPr indent="0" lvl="3" marL="0" marR="0" rtl="0" algn="ctr">
              <a:spcBef>
                <a:spcPts val="0"/>
              </a:spcBef>
              <a:buNone/>
              <a:defRPr b="0" i="0" sz="1039" u="none" cap="none" strike="noStrike">
                <a:solidFill>
                  <a:srgbClr val="FFFFFF"/>
                </a:solidFill>
                <a:latin typeface="Gill Sans"/>
                <a:ea typeface="Gill Sans"/>
                <a:cs typeface="Gill Sans"/>
                <a:sym typeface="Gill Sans"/>
              </a:defRPr>
            </a:lvl4pPr>
            <a:lvl5pPr indent="0" lvl="4" marL="0" marR="0" rtl="0" algn="ctr">
              <a:spcBef>
                <a:spcPts val="0"/>
              </a:spcBef>
              <a:buNone/>
              <a:defRPr b="0" i="0" sz="1039" u="none" cap="none" strike="noStrike">
                <a:solidFill>
                  <a:srgbClr val="FFFFFF"/>
                </a:solidFill>
                <a:latin typeface="Gill Sans"/>
                <a:ea typeface="Gill Sans"/>
                <a:cs typeface="Gill Sans"/>
                <a:sym typeface="Gill Sans"/>
              </a:defRPr>
            </a:lvl5pPr>
            <a:lvl6pPr indent="0" lvl="5" marL="0" marR="0" rtl="0" algn="ctr">
              <a:spcBef>
                <a:spcPts val="0"/>
              </a:spcBef>
              <a:buNone/>
              <a:defRPr b="0" i="0" sz="1039" u="none" cap="none" strike="noStrike">
                <a:solidFill>
                  <a:srgbClr val="FFFFFF"/>
                </a:solidFill>
                <a:latin typeface="Gill Sans"/>
                <a:ea typeface="Gill Sans"/>
                <a:cs typeface="Gill Sans"/>
                <a:sym typeface="Gill Sans"/>
              </a:defRPr>
            </a:lvl6pPr>
            <a:lvl7pPr indent="0" lvl="6" marL="0" marR="0" rtl="0" algn="ctr">
              <a:spcBef>
                <a:spcPts val="0"/>
              </a:spcBef>
              <a:buNone/>
              <a:defRPr b="0" i="0" sz="1039" u="none" cap="none" strike="noStrike">
                <a:solidFill>
                  <a:srgbClr val="FFFFFF"/>
                </a:solidFill>
                <a:latin typeface="Gill Sans"/>
                <a:ea typeface="Gill Sans"/>
                <a:cs typeface="Gill Sans"/>
                <a:sym typeface="Gill Sans"/>
              </a:defRPr>
            </a:lvl7pPr>
            <a:lvl8pPr indent="0" lvl="7" marL="0" marR="0" rtl="0" algn="ctr">
              <a:spcBef>
                <a:spcPts val="0"/>
              </a:spcBef>
              <a:buNone/>
              <a:defRPr b="0" i="0" sz="1039" u="none" cap="none" strike="noStrike">
                <a:solidFill>
                  <a:srgbClr val="FFFFFF"/>
                </a:solidFill>
                <a:latin typeface="Gill Sans"/>
                <a:ea typeface="Gill Sans"/>
                <a:cs typeface="Gill Sans"/>
                <a:sym typeface="Gill Sans"/>
              </a:defRPr>
            </a:lvl8pPr>
            <a:lvl9pPr indent="0" lvl="8" marL="0" marR="0" rtl="0" algn="ctr">
              <a:spcBef>
                <a:spcPts val="0"/>
              </a:spcBef>
              <a:buNone/>
              <a:defRPr b="0" i="0" sz="1039" u="none" cap="none" strike="noStrik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88" name="Shape 88"/>
        <p:cNvGrpSpPr/>
        <p:nvPr/>
      </p:nvGrpSpPr>
      <p:grpSpPr>
        <a:xfrm>
          <a:off x="0" y="0"/>
          <a:ext cx="0" cy="0"/>
          <a:chOff x="0" y="0"/>
          <a:chExt cx="0" cy="0"/>
        </a:xfrm>
      </p:grpSpPr>
      <p:sp>
        <p:nvSpPr>
          <p:cNvPr id="89" name="Google Shape;89;p12"/>
          <p:cNvSpPr txBox="1"/>
          <p:nvPr>
            <p:ph type="title"/>
          </p:nvPr>
        </p:nvSpPr>
        <p:spPr>
          <a:xfrm>
            <a:off x="2108250" y="911545"/>
            <a:ext cx="7303989" cy="112323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lvl1pPr lvl="0" marR="0" rtl="0" algn="ctr">
              <a:lnSpc>
                <a:spcPct val="90000"/>
              </a:lnSpc>
              <a:spcBef>
                <a:spcPts val="0"/>
              </a:spcBef>
              <a:spcAft>
                <a:spcPts val="0"/>
              </a:spcAft>
              <a:buClr>
                <a:srgbClr val="262626"/>
              </a:buClr>
              <a:buSzPts val="2646"/>
              <a:buFont typeface="Gill Sans"/>
              <a:buNone/>
              <a:defRPr b="0" i="0" sz="2646" u="none" cap="none" strike="noStrike">
                <a:solidFill>
                  <a:srgbClr val="262626"/>
                </a:solidFill>
                <a:latin typeface="Gill Sans"/>
                <a:ea typeface="Gill Sans"/>
                <a:cs typeface="Gill Sans"/>
                <a:sym typeface="Gill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0" name="Google Shape;90;p12"/>
          <p:cNvSpPr txBox="1"/>
          <p:nvPr>
            <p:ph idx="1" type="body"/>
          </p:nvPr>
        </p:nvSpPr>
        <p:spPr>
          <a:xfrm>
            <a:off x="2108250" y="2492708"/>
            <a:ext cx="7303989" cy="2931087"/>
          </a:xfrm>
          <a:prstGeom prst="rect">
            <a:avLst/>
          </a:prstGeom>
          <a:noFill/>
          <a:ln>
            <a:noFill/>
          </a:ln>
        </p:spPr>
        <p:txBody>
          <a:bodyPr anchorCtr="0" anchor="t" bIns="45700" lIns="91425" spcFirstLastPara="1" rIns="91425" wrap="square" tIns="45700">
            <a:normAutofit/>
          </a:bodyPr>
          <a:lstStyle>
            <a:lvl1pPr indent="-336613" lvl="0" marL="457200" marR="0" rtl="0" algn="l">
              <a:lnSpc>
                <a:spcPct val="100000"/>
              </a:lnSpc>
              <a:spcBef>
                <a:spcPts val="945"/>
              </a:spcBef>
              <a:spcAft>
                <a:spcPts val="0"/>
              </a:spcAft>
              <a:buClr>
                <a:schemeClr val="accent2"/>
              </a:buClr>
              <a:buSzPts val="1701"/>
              <a:buFont typeface="Arial"/>
              <a:buChar char="•"/>
              <a:defRPr b="0" i="0" sz="1701" u="none" cap="none" strike="noStrike">
                <a:solidFill>
                  <a:srgbClr val="FEFEFE"/>
                </a:solidFill>
                <a:latin typeface="Gill Sans"/>
                <a:ea typeface="Gill Sans"/>
                <a:cs typeface="Gill Sans"/>
                <a:sym typeface="Gill Sans"/>
              </a:defRPr>
            </a:lvl1pPr>
            <a:lvl2pPr indent="-324612" lvl="1" marL="914400" marR="0" rtl="0" algn="l">
              <a:lnSpc>
                <a:spcPct val="100000"/>
              </a:lnSpc>
              <a:spcBef>
                <a:spcPts val="945"/>
              </a:spcBef>
              <a:spcAft>
                <a:spcPts val="0"/>
              </a:spcAft>
              <a:buClr>
                <a:schemeClr val="accent2"/>
              </a:buClr>
              <a:buSzPts val="1512"/>
              <a:buFont typeface="Arial"/>
              <a:buChar char="•"/>
              <a:defRPr b="0" i="0" sz="1512" u="none" cap="none" strike="noStrike">
                <a:solidFill>
                  <a:srgbClr val="FEFEFE"/>
                </a:solidFill>
                <a:latin typeface="Gill Sans"/>
                <a:ea typeface="Gill Sans"/>
                <a:cs typeface="Gill Sans"/>
                <a:sym typeface="Gill Sans"/>
              </a:defRPr>
            </a:lvl2pPr>
            <a:lvl3pPr indent="-324611" lvl="2" marL="1371600" marR="0" rtl="0" algn="l">
              <a:lnSpc>
                <a:spcPct val="100000"/>
              </a:lnSpc>
              <a:spcBef>
                <a:spcPts val="945"/>
              </a:spcBef>
              <a:spcAft>
                <a:spcPts val="0"/>
              </a:spcAft>
              <a:buClr>
                <a:schemeClr val="accent2"/>
              </a:buClr>
              <a:buSzPts val="1512"/>
              <a:buFont typeface="Arial"/>
              <a:buChar char="•"/>
              <a:defRPr b="0" i="0" sz="1512" u="none" cap="none" strike="noStrike">
                <a:solidFill>
                  <a:srgbClr val="FEFEFE"/>
                </a:solidFill>
                <a:latin typeface="Gill Sans"/>
                <a:ea typeface="Gill Sans"/>
                <a:cs typeface="Gill Sans"/>
                <a:sym typeface="Gill Sans"/>
              </a:defRPr>
            </a:lvl3pPr>
            <a:lvl4pPr indent="-324611" lvl="3" marL="1828800" marR="0" rtl="0" algn="l">
              <a:lnSpc>
                <a:spcPct val="100000"/>
              </a:lnSpc>
              <a:spcBef>
                <a:spcPts val="945"/>
              </a:spcBef>
              <a:spcAft>
                <a:spcPts val="0"/>
              </a:spcAft>
              <a:buClr>
                <a:schemeClr val="accent2"/>
              </a:buClr>
              <a:buSzPts val="1512"/>
              <a:buFont typeface="Arial"/>
              <a:buChar char="•"/>
              <a:defRPr b="0" i="0" sz="1512" u="none" cap="none" strike="noStrike">
                <a:solidFill>
                  <a:srgbClr val="FEFEFE"/>
                </a:solidFill>
                <a:latin typeface="Gill Sans"/>
                <a:ea typeface="Gill Sans"/>
                <a:cs typeface="Gill Sans"/>
                <a:sym typeface="Gill Sans"/>
              </a:defRPr>
            </a:lvl4pPr>
            <a:lvl5pPr indent="-324611" lvl="4" marL="2286000" marR="0" rtl="0" algn="l">
              <a:lnSpc>
                <a:spcPct val="100000"/>
              </a:lnSpc>
              <a:spcBef>
                <a:spcPts val="945"/>
              </a:spcBef>
              <a:spcAft>
                <a:spcPts val="0"/>
              </a:spcAft>
              <a:buClr>
                <a:schemeClr val="accent2"/>
              </a:buClr>
              <a:buSzPts val="1512"/>
              <a:buFont typeface="Arial"/>
              <a:buChar char="•"/>
              <a:defRPr b="0" i="0" sz="1512" u="none" cap="none" strike="noStrike">
                <a:solidFill>
                  <a:srgbClr val="FEFEFE"/>
                </a:solidFill>
                <a:latin typeface="Gill Sans"/>
                <a:ea typeface="Gill Sans"/>
                <a:cs typeface="Gill Sans"/>
                <a:sym typeface="Gill Sans"/>
              </a:defRPr>
            </a:lvl5pPr>
            <a:lvl6pPr indent="-324611" lvl="5" marL="2743200" marR="0" rtl="0" algn="l">
              <a:lnSpc>
                <a:spcPct val="100000"/>
              </a:lnSpc>
              <a:spcBef>
                <a:spcPts val="945"/>
              </a:spcBef>
              <a:spcAft>
                <a:spcPts val="0"/>
              </a:spcAft>
              <a:buClr>
                <a:schemeClr val="accent2"/>
              </a:buClr>
              <a:buSzPts val="1512"/>
              <a:buFont typeface="Arial"/>
              <a:buChar char="•"/>
              <a:defRPr b="0" i="0" sz="1512" u="none" cap="none" strike="noStrike">
                <a:solidFill>
                  <a:schemeClr val="lt1"/>
                </a:solidFill>
                <a:latin typeface="Gill Sans"/>
                <a:ea typeface="Gill Sans"/>
                <a:cs typeface="Gill Sans"/>
                <a:sym typeface="Gill Sans"/>
              </a:defRPr>
            </a:lvl6pPr>
            <a:lvl7pPr indent="-324611" lvl="6" marL="3200400" marR="0" rtl="0" algn="l">
              <a:lnSpc>
                <a:spcPct val="100000"/>
              </a:lnSpc>
              <a:spcBef>
                <a:spcPts val="945"/>
              </a:spcBef>
              <a:spcAft>
                <a:spcPts val="0"/>
              </a:spcAft>
              <a:buClr>
                <a:schemeClr val="accent2"/>
              </a:buClr>
              <a:buSzPts val="1512"/>
              <a:buFont typeface="Arial"/>
              <a:buChar char="•"/>
              <a:defRPr b="0" i="0" sz="1512" u="none" cap="none" strike="noStrike">
                <a:solidFill>
                  <a:schemeClr val="lt1"/>
                </a:solidFill>
                <a:latin typeface="Gill Sans"/>
                <a:ea typeface="Gill Sans"/>
                <a:cs typeface="Gill Sans"/>
                <a:sym typeface="Gill Sans"/>
              </a:defRPr>
            </a:lvl7pPr>
            <a:lvl8pPr indent="-324611" lvl="7" marL="3657600" marR="0" rtl="0" algn="l">
              <a:lnSpc>
                <a:spcPct val="100000"/>
              </a:lnSpc>
              <a:spcBef>
                <a:spcPts val="945"/>
              </a:spcBef>
              <a:spcAft>
                <a:spcPts val="0"/>
              </a:spcAft>
              <a:buClr>
                <a:schemeClr val="accent2"/>
              </a:buClr>
              <a:buSzPts val="1512"/>
              <a:buFont typeface="Arial"/>
              <a:buChar char="•"/>
              <a:defRPr b="0" i="0" sz="1512" u="none" cap="none" strike="noStrike">
                <a:solidFill>
                  <a:schemeClr val="lt1"/>
                </a:solidFill>
                <a:latin typeface="Gill Sans"/>
                <a:ea typeface="Gill Sans"/>
                <a:cs typeface="Gill Sans"/>
                <a:sym typeface="Gill Sans"/>
              </a:defRPr>
            </a:lvl8pPr>
            <a:lvl9pPr indent="-324611" lvl="8" marL="4114800" marR="0" rtl="0" algn="l">
              <a:lnSpc>
                <a:spcPct val="100000"/>
              </a:lnSpc>
              <a:spcBef>
                <a:spcPts val="945"/>
              </a:spcBef>
              <a:spcAft>
                <a:spcPts val="0"/>
              </a:spcAft>
              <a:buClr>
                <a:schemeClr val="accent2"/>
              </a:buClr>
              <a:buSzPts val="1512"/>
              <a:buFont typeface="Arial"/>
              <a:buChar char="•"/>
              <a:defRPr b="0" i="0" sz="1512" u="none" cap="none" strike="noStrike">
                <a:solidFill>
                  <a:schemeClr val="lt1"/>
                </a:solidFill>
                <a:latin typeface="Gill Sans"/>
                <a:ea typeface="Gill Sans"/>
                <a:cs typeface="Gill Sans"/>
                <a:sym typeface="Gill Sans"/>
              </a:defRPr>
            </a:lvl9pPr>
          </a:lstStyle>
          <a:p/>
        </p:txBody>
      </p:sp>
      <p:sp>
        <p:nvSpPr>
          <p:cNvPr id="91" name="Google Shape;91;p12"/>
          <p:cNvSpPr txBox="1"/>
          <p:nvPr>
            <p:ph idx="10" type="dt"/>
          </p:nvPr>
        </p:nvSpPr>
        <p:spPr>
          <a:xfrm>
            <a:off x="7390640" y="5895103"/>
            <a:ext cx="2602075" cy="306120"/>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1" i="0" sz="992" u="none" cap="none" strike="noStrike">
                <a:solidFill>
                  <a:schemeClr val="lt1"/>
                </a:solidFill>
                <a:latin typeface="Times New Roman"/>
                <a:ea typeface="Times New Roman"/>
                <a:cs typeface="Times New Roman"/>
                <a:sym typeface="Times New Roman"/>
              </a:defRPr>
            </a:lvl1pPr>
            <a:lvl2pPr lvl="1"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9pPr>
          </a:lstStyle>
          <a:p/>
        </p:txBody>
      </p:sp>
      <p:sp>
        <p:nvSpPr>
          <p:cNvPr id="92" name="Google Shape;92;p12"/>
          <p:cNvSpPr txBox="1"/>
          <p:nvPr>
            <p:ph idx="11" type="ftr"/>
          </p:nvPr>
        </p:nvSpPr>
        <p:spPr>
          <a:xfrm>
            <a:off x="1512064" y="5892639"/>
            <a:ext cx="5576163" cy="302408"/>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92" u="none" cap="none" strike="noStrike">
                <a:solidFill>
                  <a:schemeClr val="lt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lt1"/>
                </a:solidFill>
                <a:latin typeface="Gill Sans"/>
                <a:ea typeface="Gill Sans"/>
                <a:cs typeface="Gill Sans"/>
                <a:sym typeface="Gill Sans"/>
              </a:defRPr>
            </a:lvl9pPr>
          </a:lstStyle>
          <a:p/>
        </p:txBody>
      </p:sp>
      <p:sp>
        <p:nvSpPr>
          <p:cNvPr id="93" name="Google Shape;93;p12"/>
          <p:cNvSpPr/>
          <p:nvPr>
            <p:ph idx="12" type="sldNum"/>
          </p:nvPr>
        </p:nvSpPr>
        <p:spPr>
          <a:xfrm>
            <a:off x="10166341" y="5875359"/>
            <a:ext cx="345615" cy="345609"/>
          </a:xfrm>
          <a:prstGeom prst="ellipse">
            <a:avLst/>
          </a:prstGeom>
          <a:solidFill>
            <a:srgbClr val="1D1D1D">
              <a:alpha val="69803"/>
            </a:srgbClr>
          </a:solidFill>
          <a:ln>
            <a:noFill/>
          </a:ln>
        </p:spPr>
        <p:txBody>
          <a:bodyPr anchorCtr="0" anchor="ctr" bIns="45700" lIns="18275" spcFirstLastPara="1" rIns="18275" wrap="square" tIns="45700">
            <a:noAutofit/>
          </a:bodyPr>
          <a:lstStyle>
            <a:lvl1pPr indent="0" lvl="0" marL="0" marR="0" rtl="0" algn="ctr">
              <a:spcBef>
                <a:spcPts val="0"/>
              </a:spcBef>
              <a:buNone/>
              <a:defRPr b="0" i="0" sz="1039" u="none" cap="none" strike="noStrike">
                <a:solidFill>
                  <a:srgbClr val="FFFFFF"/>
                </a:solidFill>
                <a:latin typeface="Gill Sans"/>
                <a:ea typeface="Gill Sans"/>
                <a:cs typeface="Gill Sans"/>
                <a:sym typeface="Gill Sans"/>
              </a:defRPr>
            </a:lvl1pPr>
            <a:lvl2pPr indent="0" lvl="1" marL="0" marR="0" rtl="0" algn="ctr">
              <a:spcBef>
                <a:spcPts val="0"/>
              </a:spcBef>
              <a:buNone/>
              <a:defRPr b="0" i="0" sz="1039" u="none" cap="none" strike="noStrike">
                <a:solidFill>
                  <a:srgbClr val="FFFFFF"/>
                </a:solidFill>
                <a:latin typeface="Gill Sans"/>
                <a:ea typeface="Gill Sans"/>
                <a:cs typeface="Gill Sans"/>
                <a:sym typeface="Gill Sans"/>
              </a:defRPr>
            </a:lvl2pPr>
            <a:lvl3pPr indent="0" lvl="2" marL="0" marR="0" rtl="0" algn="ctr">
              <a:spcBef>
                <a:spcPts val="0"/>
              </a:spcBef>
              <a:buNone/>
              <a:defRPr b="0" i="0" sz="1039" u="none" cap="none" strike="noStrike">
                <a:solidFill>
                  <a:srgbClr val="FFFFFF"/>
                </a:solidFill>
                <a:latin typeface="Gill Sans"/>
                <a:ea typeface="Gill Sans"/>
                <a:cs typeface="Gill Sans"/>
                <a:sym typeface="Gill Sans"/>
              </a:defRPr>
            </a:lvl3pPr>
            <a:lvl4pPr indent="0" lvl="3" marL="0" marR="0" rtl="0" algn="ctr">
              <a:spcBef>
                <a:spcPts val="0"/>
              </a:spcBef>
              <a:buNone/>
              <a:defRPr b="0" i="0" sz="1039" u="none" cap="none" strike="noStrike">
                <a:solidFill>
                  <a:srgbClr val="FFFFFF"/>
                </a:solidFill>
                <a:latin typeface="Gill Sans"/>
                <a:ea typeface="Gill Sans"/>
                <a:cs typeface="Gill Sans"/>
                <a:sym typeface="Gill Sans"/>
              </a:defRPr>
            </a:lvl4pPr>
            <a:lvl5pPr indent="0" lvl="4" marL="0" marR="0" rtl="0" algn="ctr">
              <a:spcBef>
                <a:spcPts val="0"/>
              </a:spcBef>
              <a:buNone/>
              <a:defRPr b="0" i="0" sz="1039" u="none" cap="none" strike="noStrike">
                <a:solidFill>
                  <a:srgbClr val="FFFFFF"/>
                </a:solidFill>
                <a:latin typeface="Gill Sans"/>
                <a:ea typeface="Gill Sans"/>
                <a:cs typeface="Gill Sans"/>
                <a:sym typeface="Gill Sans"/>
              </a:defRPr>
            </a:lvl5pPr>
            <a:lvl6pPr indent="0" lvl="5" marL="0" marR="0" rtl="0" algn="ctr">
              <a:spcBef>
                <a:spcPts val="0"/>
              </a:spcBef>
              <a:buNone/>
              <a:defRPr b="0" i="0" sz="1039" u="none" cap="none" strike="noStrike">
                <a:solidFill>
                  <a:srgbClr val="FFFFFF"/>
                </a:solidFill>
                <a:latin typeface="Gill Sans"/>
                <a:ea typeface="Gill Sans"/>
                <a:cs typeface="Gill Sans"/>
                <a:sym typeface="Gill Sans"/>
              </a:defRPr>
            </a:lvl6pPr>
            <a:lvl7pPr indent="0" lvl="6" marL="0" marR="0" rtl="0" algn="ctr">
              <a:spcBef>
                <a:spcPts val="0"/>
              </a:spcBef>
              <a:buNone/>
              <a:defRPr b="0" i="0" sz="1039" u="none" cap="none" strike="noStrike">
                <a:solidFill>
                  <a:srgbClr val="FFFFFF"/>
                </a:solidFill>
                <a:latin typeface="Gill Sans"/>
                <a:ea typeface="Gill Sans"/>
                <a:cs typeface="Gill Sans"/>
                <a:sym typeface="Gill Sans"/>
              </a:defRPr>
            </a:lvl7pPr>
            <a:lvl8pPr indent="0" lvl="7" marL="0" marR="0" rtl="0" algn="ctr">
              <a:spcBef>
                <a:spcPts val="0"/>
              </a:spcBef>
              <a:buNone/>
              <a:defRPr b="0" i="0" sz="1039" u="none" cap="none" strike="noStrike">
                <a:solidFill>
                  <a:srgbClr val="FFFFFF"/>
                </a:solidFill>
                <a:latin typeface="Gill Sans"/>
                <a:ea typeface="Gill Sans"/>
                <a:cs typeface="Gill Sans"/>
                <a:sym typeface="Gill Sans"/>
              </a:defRPr>
            </a:lvl8pPr>
            <a:lvl9pPr indent="0" lvl="8" marL="0" marR="0" rtl="0" algn="ctr">
              <a:spcBef>
                <a:spcPts val="0"/>
              </a:spcBef>
              <a:buNone/>
              <a:defRPr b="0" i="0" sz="1039" u="none" cap="none" strike="noStrik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2" r:id="rId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
          <p:cNvSpPr txBox="1"/>
          <p:nvPr>
            <p:ph type="ctrTitle"/>
          </p:nvPr>
        </p:nvSpPr>
        <p:spPr>
          <a:xfrm>
            <a:off x="287636" y="2664023"/>
            <a:ext cx="10369152" cy="2016224"/>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fontScale="90000"/>
          </a:bodyPr>
          <a:lstStyle/>
          <a:p>
            <a:pPr indent="0" lvl="0" marL="0" rtl="0" algn="ctr">
              <a:lnSpc>
                <a:spcPct val="90000"/>
              </a:lnSpc>
              <a:spcBef>
                <a:spcPts val="0"/>
              </a:spcBef>
              <a:spcAft>
                <a:spcPts val="0"/>
              </a:spcAft>
              <a:buClr>
                <a:schemeClr val="dk1"/>
              </a:buClr>
              <a:buSzPct val="100000"/>
              <a:buFont typeface="Times New Roman"/>
              <a:buNone/>
            </a:pPr>
            <a:r>
              <a:rPr lang="en-US" sz="3200">
                <a:solidFill>
                  <a:schemeClr val="dk1"/>
                </a:solidFill>
                <a:latin typeface="Times New Roman"/>
                <a:ea typeface="Times New Roman"/>
                <a:cs typeface="Times New Roman"/>
                <a:sym typeface="Times New Roman"/>
              </a:rPr>
              <a:t>MODERNIZATION AND INTERNATIONALISATION OF IRANIAN HEIS VIA COLLABORATIVE TEL-BASED CURRICULUM DEVELOPMENT IN ENGINEERING AND STEM</a:t>
            </a:r>
            <a:endParaRPr sz="3200">
              <a:solidFill>
                <a:schemeClr val="dk1"/>
              </a:solidFill>
              <a:latin typeface="Times New Roman"/>
              <a:ea typeface="Times New Roman"/>
              <a:cs typeface="Times New Roman"/>
              <a:sym typeface="Times New Roman"/>
            </a:endParaRPr>
          </a:p>
        </p:txBody>
      </p:sp>
      <p:pic>
        <p:nvPicPr>
          <p:cNvPr descr="Logo&#10;&#10;Description automatically generated" id="106" name="Google Shape;106;p1"/>
          <p:cNvPicPr preferRelativeResize="0"/>
          <p:nvPr/>
        </p:nvPicPr>
        <p:blipFill rotWithShape="1">
          <a:blip r:embed="rId3">
            <a:alphaModFix/>
          </a:blip>
          <a:srcRect b="0" l="0" r="0" t="0"/>
          <a:stretch/>
        </p:blipFill>
        <p:spPr>
          <a:xfrm>
            <a:off x="8877939" y="340545"/>
            <a:ext cx="1224136" cy="1591377"/>
          </a:xfrm>
          <a:prstGeom prst="rect">
            <a:avLst/>
          </a:prstGeom>
          <a:noFill/>
          <a:ln>
            <a:noFill/>
          </a:ln>
        </p:spPr>
      </p:pic>
      <p:sp>
        <p:nvSpPr>
          <p:cNvPr id="107" name="Google Shape;107;p1"/>
          <p:cNvSpPr txBox="1"/>
          <p:nvPr/>
        </p:nvSpPr>
        <p:spPr>
          <a:xfrm>
            <a:off x="7455781" y="1924779"/>
            <a:ext cx="4068452" cy="52322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1400" u="none" cap="none" strike="noStrike">
                <a:solidFill>
                  <a:schemeClr val="dk1"/>
                </a:solidFill>
                <a:latin typeface="Times New Roman"/>
                <a:ea typeface="Times New Roman"/>
                <a:cs typeface="Times New Roman"/>
                <a:sym typeface="Times New Roman"/>
              </a:rPr>
              <a:t>FACULTY OF SOCIAL SCIENCE</a:t>
            </a:r>
            <a:endParaRPr/>
          </a:p>
          <a:p>
            <a:pPr indent="0" lvl="0" marL="0" marR="0" rtl="0" algn="ctr">
              <a:spcBef>
                <a:spcPts val="0"/>
              </a:spcBef>
              <a:spcAft>
                <a:spcPts val="0"/>
              </a:spcAft>
              <a:buNone/>
            </a:pPr>
            <a:r>
              <a:rPr b="1" i="0" lang="en-US" sz="1400" u="none" cap="none" strike="noStrike">
                <a:solidFill>
                  <a:schemeClr val="dk1"/>
                </a:solidFill>
                <a:latin typeface="Times New Roman"/>
                <a:ea typeface="Times New Roman"/>
                <a:cs typeface="Times New Roman"/>
                <a:sym typeface="Times New Roman"/>
              </a:rPr>
              <a:t>INDUSTRIAL MANAGEMENT DEPARTMENT</a:t>
            </a:r>
            <a:endParaRPr/>
          </a:p>
        </p:txBody>
      </p:sp>
      <p:pic>
        <p:nvPicPr>
          <p:cNvPr id="108" name="Google Shape;108;p1"/>
          <p:cNvPicPr preferRelativeResize="0"/>
          <p:nvPr/>
        </p:nvPicPr>
        <p:blipFill rotWithShape="1">
          <a:blip r:embed="rId4">
            <a:alphaModFix/>
          </a:blip>
          <a:srcRect b="0" l="0" r="0" t="0"/>
          <a:stretch/>
        </p:blipFill>
        <p:spPr>
          <a:xfrm>
            <a:off x="647676" y="503783"/>
            <a:ext cx="2281983" cy="1043360"/>
          </a:xfrm>
          <a:prstGeom prst="rect">
            <a:avLst/>
          </a:prstGeom>
          <a:noFill/>
          <a:ln>
            <a:noFill/>
          </a:ln>
        </p:spPr>
      </p:pic>
      <p:sp>
        <p:nvSpPr>
          <p:cNvPr id="109" name="Google Shape;109;p1"/>
          <p:cNvSpPr txBox="1"/>
          <p:nvPr/>
        </p:nvSpPr>
        <p:spPr>
          <a:xfrm>
            <a:off x="3311972" y="4781464"/>
            <a:ext cx="4032448" cy="132343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2000" u="none" cap="none" strike="noStrike">
                <a:solidFill>
                  <a:srgbClr val="336666"/>
                </a:solidFill>
                <a:latin typeface="Times New Roman"/>
                <a:ea typeface="Times New Roman"/>
                <a:cs typeface="Times New Roman"/>
                <a:sym typeface="Times New Roman"/>
              </a:rPr>
              <a:t>Mohsen Alvandi</a:t>
            </a:r>
            <a:endParaRPr b="1" i="0" sz="2000" u="none" cap="none" strike="noStrike">
              <a:solidFill>
                <a:srgbClr val="336666"/>
              </a:solidFill>
              <a:latin typeface="Times New Roman"/>
              <a:ea typeface="Times New Roman"/>
              <a:cs typeface="Times New Roman"/>
              <a:sym typeface="Times New Roman"/>
            </a:endParaRPr>
          </a:p>
          <a:p>
            <a:pPr indent="0" lvl="0" marL="0" marR="0" rtl="0" algn="ctr">
              <a:spcBef>
                <a:spcPts val="0"/>
              </a:spcBef>
              <a:spcAft>
                <a:spcPts val="0"/>
              </a:spcAft>
              <a:buNone/>
            </a:pPr>
            <a:r>
              <a:rPr b="1" i="0" lang="en-US" sz="2000" u="none" cap="none" strike="noStrike">
                <a:solidFill>
                  <a:srgbClr val="336666"/>
                </a:solidFill>
                <a:latin typeface="Times New Roman"/>
                <a:ea typeface="Times New Roman"/>
                <a:cs typeface="Times New Roman"/>
                <a:sym typeface="Times New Roman"/>
              </a:rPr>
              <a:t>Assistant Professor</a:t>
            </a:r>
            <a:endParaRPr/>
          </a:p>
          <a:p>
            <a:pPr indent="0" lvl="0" marL="0" marR="0" rtl="0" algn="ctr">
              <a:spcBef>
                <a:spcPts val="0"/>
              </a:spcBef>
              <a:spcAft>
                <a:spcPts val="0"/>
              </a:spcAft>
              <a:buNone/>
            </a:pPr>
            <a:r>
              <a:rPr b="1" i="0" lang="en-US" sz="2000" u="none" cap="none" strike="noStrike">
                <a:solidFill>
                  <a:srgbClr val="336666"/>
                </a:solidFill>
                <a:latin typeface="Times New Roman"/>
                <a:ea typeface="Times New Roman"/>
                <a:cs typeface="Times New Roman"/>
                <a:sym typeface="Times New Roman"/>
              </a:rPr>
              <a:t>Industrial Management Dept.</a:t>
            </a:r>
            <a:endParaRPr/>
          </a:p>
          <a:p>
            <a:pPr indent="0" lvl="0" marL="0" marR="0" rtl="0" algn="ctr">
              <a:spcBef>
                <a:spcPts val="0"/>
              </a:spcBef>
              <a:spcAft>
                <a:spcPts val="0"/>
              </a:spcAft>
              <a:buNone/>
            </a:pPr>
            <a:r>
              <a:rPr b="1" i="0" lang="en-US" sz="2000" u="none" cap="none" strike="noStrike">
                <a:solidFill>
                  <a:srgbClr val="336666"/>
                </a:solidFill>
                <a:latin typeface="Times New Roman"/>
                <a:ea typeface="Times New Roman"/>
                <a:cs typeface="Times New Roman"/>
                <a:sym typeface="Times New Roman"/>
              </a:rPr>
              <a:t>March 2022</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2"/>
        </a:solidFill>
      </p:bgPr>
    </p:bg>
    <p:spTree>
      <p:nvGrpSpPr>
        <p:cNvPr id="114" name="Shape 114"/>
        <p:cNvGrpSpPr/>
        <p:nvPr/>
      </p:nvGrpSpPr>
      <p:grpSpPr>
        <a:xfrm>
          <a:off x="0" y="0"/>
          <a:ext cx="0" cy="0"/>
          <a:chOff x="0" y="0"/>
          <a:chExt cx="0" cy="0"/>
        </a:xfrm>
      </p:grpSpPr>
      <p:sp>
        <p:nvSpPr>
          <p:cNvPr id="115" name="Google Shape;115;p2"/>
          <p:cNvSpPr txBox="1"/>
          <p:nvPr>
            <p:ph type="title"/>
          </p:nvPr>
        </p:nvSpPr>
        <p:spPr>
          <a:xfrm>
            <a:off x="2108249" y="911544"/>
            <a:ext cx="7303989" cy="112323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600"/>
              <a:buFont typeface="Times New Roman"/>
              <a:buNone/>
            </a:pPr>
            <a:r>
              <a:rPr b="1" lang="en-US">
                <a:latin typeface="Times New Roman"/>
                <a:ea typeface="Times New Roman"/>
                <a:cs typeface="Times New Roman"/>
                <a:sym typeface="Times New Roman"/>
              </a:rPr>
              <a:t>TOPICS</a:t>
            </a:r>
            <a:endParaRPr/>
          </a:p>
        </p:txBody>
      </p:sp>
      <p:sp>
        <p:nvSpPr>
          <p:cNvPr id="116" name="Google Shape;116;p2"/>
          <p:cNvSpPr/>
          <p:nvPr>
            <p:ph idx="12" type="sldNum"/>
          </p:nvPr>
        </p:nvSpPr>
        <p:spPr>
          <a:xfrm>
            <a:off x="10166340" y="5875358"/>
            <a:ext cx="345615" cy="345610"/>
          </a:xfrm>
          <a:prstGeom prst="ellipse">
            <a:avLst/>
          </a:prstGeom>
          <a:solidFill>
            <a:srgbClr val="1D1D1D">
              <a:alpha val="69803"/>
            </a:srgbClr>
          </a:solidFill>
          <a:ln>
            <a:noFill/>
          </a:ln>
        </p:spPr>
        <p:txBody>
          <a:bodyPr anchorCtr="0" anchor="ctr" bIns="45700" lIns="18275" spcFirstLastPara="1" rIns="18275" wrap="square" tIns="45700">
            <a:normAutofit/>
          </a:bodyPr>
          <a:lstStyle/>
          <a:p>
            <a:pPr indent="0" lvl="0" marL="0" rtl="0" algn="ctr">
              <a:lnSpc>
                <a:spcPct val="90000"/>
              </a:lnSpc>
              <a:spcBef>
                <a:spcPts val="0"/>
              </a:spcBef>
              <a:spcAft>
                <a:spcPts val="0"/>
              </a:spcAft>
              <a:buNone/>
            </a:pPr>
            <a:fld id="{00000000-1234-1234-1234-123412341234}" type="slidenum">
              <a:rPr lang="en-US">
                <a:latin typeface="Times New Roman"/>
                <a:ea typeface="Times New Roman"/>
                <a:cs typeface="Times New Roman"/>
                <a:sym typeface="Times New Roman"/>
              </a:rPr>
              <a:t>‹#›</a:t>
            </a:fld>
            <a:endParaRPr>
              <a:latin typeface="Times New Roman"/>
              <a:ea typeface="Times New Roman"/>
              <a:cs typeface="Times New Roman"/>
              <a:sym typeface="Times New Roman"/>
            </a:endParaRPr>
          </a:p>
        </p:txBody>
      </p:sp>
      <p:grpSp>
        <p:nvGrpSpPr>
          <p:cNvPr id="117" name="Google Shape;117;p2"/>
          <p:cNvGrpSpPr/>
          <p:nvPr/>
        </p:nvGrpSpPr>
        <p:grpSpPr>
          <a:xfrm>
            <a:off x="912039" y="2500809"/>
            <a:ext cx="9696410" cy="2915594"/>
            <a:chOff x="0" y="7742"/>
            <a:chExt cx="9696410" cy="2915594"/>
          </a:xfrm>
        </p:grpSpPr>
        <p:sp>
          <p:nvSpPr>
            <p:cNvPr id="118" name="Google Shape;118;p2"/>
            <p:cNvSpPr/>
            <p:nvPr/>
          </p:nvSpPr>
          <p:spPr>
            <a:xfrm>
              <a:off x="0" y="7742"/>
              <a:ext cx="9696410" cy="709458"/>
            </a:xfrm>
            <a:prstGeom prst="roundRect">
              <a:avLst>
                <a:gd fmla="val 16667" name="adj"/>
              </a:avLst>
            </a:prstGeom>
            <a:solidFill>
              <a:schemeClr val="accent2"/>
            </a:solidFill>
            <a:ln cap="flat" cmpd="sng" w="127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2"/>
            <p:cNvSpPr txBox="1"/>
            <p:nvPr/>
          </p:nvSpPr>
          <p:spPr>
            <a:xfrm>
              <a:off x="34633" y="42375"/>
              <a:ext cx="9627144" cy="640192"/>
            </a:xfrm>
            <a:prstGeom prst="rect">
              <a:avLst/>
            </a:prstGeom>
            <a:noFill/>
            <a:ln>
              <a:noFill/>
            </a:ln>
          </p:spPr>
          <p:txBody>
            <a:bodyPr anchorCtr="0" anchor="ctr" bIns="76200" lIns="76200" spcFirstLastPara="1" rIns="76200" wrap="square" tIns="76200">
              <a:noAutofit/>
            </a:bodyPr>
            <a:lstStyle/>
            <a:p>
              <a:pPr indent="0" lvl="0" marL="0" marR="0" rtl="0" algn="l">
                <a:lnSpc>
                  <a:spcPct val="90000"/>
                </a:lnSpc>
                <a:spcBef>
                  <a:spcPts val="0"/>
                </a:spcBef>
                <a:spcAft>
                  <a:spcPts val="0"/>
                </a:spcAft>
                <a:buClr>
                  <a:schemeClr val="lt1"/>
                </a:buClr>
                <a:buSzPts val="2000"/>
                <a:buFont typeface="Times New Roman"/>
                <a:buNone/>
              </a:pPr>
              <a:r>
                <a:rPr b="1" i="0" lang="en-US" sz="2000" u="none" cap="none" strike="noStrike">
                  <a:solidFill>
                    <a:schemeClr val="lt1"/>
                  </a:solidFill>
                  <a:latin typeface="Times New Roman"/>
                  <a:ea typeface="Times New Roman"/>
                  <a:cs typeface="Times New Roman"/>
                  <a:sym typeface="Times New Roman"/>
                </a:rPr>
                <a:t>M2-2: Engaging and motivating students with real-world problems in STEM teaching</a:t>
              </a:r>
              <a:endParaRPr b="0" i="0" sz="2000" u="none" cap="none" strike="noStrike">
                <a:solidFill>
                  <a:schemeClr val="lt1"/>
                </a:solidFill>
                <a:latin typeface="Times New Roman"/>
                <a:ea typeface="Times New Roman"/>
                <a:cs typeface="Times New Roman"/>
                <a:sym typeface="Times New Roman"/>
              </a:endParaRPr>
            </a:p>
          </p:txBody>
        </p:sp>
        <p:sp>
          <p:nvSpPr>
            <p:cNvPr id="120" name="Google Shape;120;p2"/>
            <p:cNvSpPr/>
            <p:nvPr/>
          </p:nvSpPr>
          <p:spPr>
            <a:xfrm>
              <a:off x="0" y="743120"/>
              <a:ext cx="9696410" cy="709458"/>
            </a:xfrm>
            <a:prstGeom prst="roundRect">
              <a:avLst>
                <a:gd fmla="val 16667" name="adj"/>
              </a:avLst>
            </a:prstGeom>
            <a:solidFill>
              <a:srgbClr val="7AB88A"/>
            </a:solidFill>
            <a:ln cap="flat" cmpd="sng" w="127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2"/>
            <p:cNvSpPr txBox="1"/>
            <p:nvPr/>
          </p:nvSpPr>
          <p:spPr>
            <a:xfrm>
              <a:off x="34633" y="777753"/>
              <a:ext cx="9627144" cy="640192"/>
            </a:xfrm>
            <a:prstGeom prst="rect">
              <a:avLst/>
            </a:prstGeom>
            <a:noFill/>
            <a:ln>
              <a:noFill/>
            </a:ln>
          </p:spPr>
          <p:txBody>
            <a:bodyPr anchorCtr="0" anchor="ctr" bIns="68575" lIns="68575" spcFirstLastPara="1" rIns="68575" wrap="square" tIns="68575">
              <a:noAutofit/>
            </a:bodyPr>
            <a:lstStyle/>
            <a:p>
              <a:pPr indent="0" lvl="0" marL="0" marR="0" rtl="0" algn="l">
                <a:lnSpc>
                  <a:spcPct val="90000"/>
                </a:lnSpc>
                <a:spcBef>
                  <a:spcPts val="0"/>
                </a:spcBef>
                <a:spcAft>
                  <a:spcPts val="0"/>
                </a:spcAft>
                <a:buClr>
                  <a:schemeClr val="lt1"/>
                </a:buClr>
                <a:buSzPts val="1800"/>
                <a:buFont typeface="Times New Roman"/>
                <a:buNone/>
              </a:pPr>
              <a:r>
                <a:rPr b="1" i="0" lang="en-US" sz="1800" u="none" cap="none" strike="noStrike">
                  <a:solidFill>
                    <a:schemeClr val="lt1"/>
                  </a:solidFill>
                  <a:latin typeface="Times New Roman"/>
                  <a:ea typeface="Times New Roman"/>
                  <a:cs typeface="Times New Roman"/>
                  <a:sym typeface="Times New Roman"/>
                </a:rPr>
                <a:t>M2-3: </a:t>
              </a:r>
              <a:r>
                <a:rPr b="1" i="0" lang="en-US" sz="2000" u="none" cap="none" strike="noStrike">
                  <a:solidFill>
                    <a:schemeClr val="lt1"/>
                  </a:solidFill>
                  <a:latin typeface="Times New Roman"/>
                  <a:ea typeface="Times New Roman"/>
                  <a:cs typeface="Times New Roman"/>
                  <a:sym typeface="Times New Roman"/>
                </a:rPr>
                <a:t>Student</a:t>
              </a:r>
              <a:r>
                <a:rPr b="1" i="0" lang="en-US" sz="1800" u="none" cap="none" strike="noStrike">
                  <a:solidFill>
                    <a:schemeClr val="lt1"/>
                  </a:solidFill>
                  <a:latin typeface="Times New Roman"/>
                  <a:ea typeface="Times New Roman"/>
                  <a:cs typeface="Times New Roman"/>
                  <a:sym typeface="Times New Roman"/>
                </a:rPr>
                <a:t> engagement and motivation through voluntary subject choice and flexibility in STEM teaching</a:t>
              </a:r>
              <a:endParaRPr b="0" i="0" sz="1800" u="none" cap="none" strike="noStrike">
                <a:solidFill>
                  <a:schemeClr val="lt1"/>
                </a:solidFill>
                <a:latin typeface="Times New Roman"/>
                <a:ea typeface="Times New Roman"/>
                <a:cs typeface="Times New Roman"/>
                <a:sym typeface="Times New Roman"/>
              </a:endParaRPr>
            </a:p>
          </p:txBody>
        </p:sp>
        <p:sp>
          <p:nvSpPr>
            <p:cNvPr id="122" name="Google Shape;122;p2"/>
            <p:cNvSpPr/>
            <p:nvPr/>
          </p:nvSpPr>
          <p:spPr>
            <a:xfrm>
              <a:off x="0" y="1478499"/>
              <a:ext cx="9696410" cy="709458"/>
            </a:xfrm>
            <a:prstGeom prst="roundRect">
              <a:avLst>
                <a:gd fmla="val 16667" name="adj"/>
              </a:avLst>
            </a:prstGeom>
            <a:solidFill>
              <a:srgbClr val="9BBF56"/>
            </a:solidFill>
            <a:ln cap="flat" cmpd="sng" w="127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2"/>
            <p:cNvSpPr txBox="1"/>
            <p:nvPr/>
          </p:nvSpPr>
          <p:spPr>
            <a:xfrm>
              <a:off x="34633" y="1513132"/>
              <a:ext cx="9627144" cy="640192"/>
            </a:xfrm>
            <a:prstGeom prst="rect">
              <a:avLst/>
            </a:prstGeom>
            <a:noFill/>
            <a:ln>
              <a:noFill/>
            </a:ln>
          </p:spPr>
          <p:txBody>
            <a:bodyPr anchorCtr="0" anchor="ctr" bIns="76200" lIns="76200" spcFirstLastPara="1" rIns="76200" wrap="square" tIns="76200">
              <a:noAutofit/>
            </a:bodyPr>
            <a:lstStyle/>
            <a:p>
              <a:pPr indent="0" lvl="0" marL="0" marR="0" rtl="0" algn="l">
                <a:lnSpc>
                  <a:spcPct val="90000"/>
                </a:lnSpc>
                <a:spcBef>
                  <a:spcPts val="0"/>
                </a:spcBef>
                <a:spcAft>
                  <a:spcPts val="0"/>
                </a:spcAft>
                <a:buClr>
                  <a:schemeClr val="lt1"/>
                </a:buClr>
                <a:buSzPts val="2000"/>
                <a:buFont typeface="Times New Roman"/>
                <a:buNone/>
              </a:pPr>
              <a:r>
                <a:rPr b="1" i="0" lang="en-US" sz="2000" u="none" cap="none" strike="noStrike">
                  <a:solidFill>
                    <a:schemeClr val="lt1"/>
                  </a:solidFill>
                  <a:latin typeface="Times New Roman"/>
                  <a:ea typeface="Times New Roman"/>
                  <a:cs typeface="Times New Roman"/>
                  <a:sym typeface="Times New Roman"/>
                </a:rPr>
                <a:t>M2-5: Case example(s) of online implementations of STEM</a:t>
              </a:r>
              <a:endParaRPr b="0" i="0" sz="2000" u="none" cap="none" strike="noStrike">
                <a:solidFill>
                  <a:schemeClr val="lt1"/>
                </a:solidFill>
                <a:latin typeface="Times New Roman"/>
                <a:ea typeface="Times New Roman"/>
                <a:cs typeface="Times New Roman"/>
                <a:sym typeface="Times New Roman"/>
              </a:endParaRPr>
            </a:p>
          </p:txBody>
        </p:sp>
        <p:sp>
          <p:nvSpPr>
            <p:cNvPr id="124" name="Google Shape;124;p2"/>
            <p:cNvSpPr/>
            <p:nvPr/>
          </p:nvSpPr>
          <p:spPr>
            <a:xfrm>
              <a:off x="0" y="2213878"/>
              <a:ext cx="9696410" cy="709458"/>
            </a:xfrm>
            <a:prstGeom prst="roundRect">
              <a:avLst>
                <a:gd fmla="val 16667" name="adj"/>
              </a:avLst>
            </a:prstGeom>
            <a:solidFill>
              <a:srgbClr val="C76531"/>
            </a:solidFill>
            <a:ln cap="flat" cmpd="sng" w="127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2"/>
            <p:cNvSpPr txBox="1"/>
            <p:nvPr/>
          </p:nvSpPr>
          <p:spPr>
            <a:xfrm>
              <a:off x="34633" y="2248511"/>
              <a:ext cx="9627144" cy="640192"/>
            </a:xfrm>
            <a:prstGeom prst="rect">
              <a:avLst/>
            </a:prstGeom>
            <a:noFill/>
            <a:ln>
              <a:noFill/>
            </a:ln>
          </p:spPr>
          <p:txBody>
            <a:bodyPr anchorCtr="0" anchor="ctr" bIns="76200" lIns="76200" spcFirstLastPara="1" rIns="76200" wrap="square" tIns="76200">
              <a:noAutofit/>
            </a:bodyPr>
            <a:lstStyle/>
            <a:p>
              <a:pPr indent="0" lvl="0" marL="0" marR="0" rtl="0" algn="l">
                <a:lnSpc>
                  <a:spcPct val="90000"/>
                </a:lnSpc>
                <a:spcBef>
                  <a:spcPts val="0"/>
                </a:spcBef>
                <a:spcAft>
                  <a:spcPts val="0"/>
                </a:spcAft>
                <a:buClr>
                  <a:schemeClr val="lt1"/>
                </a:buClr>
                <a:buSzPts val="2000"/>
                <a:buFont typeface="Times New Roman"/>
                <a:buNone/>
              </a:pPr>
              <a:r>
                <a:rPr b="1" i="0" lang="en-US" sz="2000" u="none" cap="none" strike="noStrike">
                  <a:solidFill>
                    <a:schemeClr val="lt1"/>
                  </a:solidFill>
                  <a:latin typeface="Times New Roman"/>
                  <a:ea typeface="Times New Roman"/>
                  <a:cs typeface="Times New Roman"/>
                  <a:sym typeface="Times New Roman"/>
                </a:rPr>
                <a:t>M6-1: Strategies and policies supporting development</a:t>
              </a:r>
              <a:endParaRPr b="0" i="0" sz="2000" u="none" cap="none" strike="noStrike">
                <a:solidFill>
                  <a:schemeClr val="lt1"/>
                </a:solidFill>
                <a:latin typeface="Times New Roman"/>
                <a:ea typeface="Times New Roman"/>
                <a:cs typeface="Times New Roman"/>
                <a:sym typeface="Times New Roman"/>
              </a:endParaRPr>
            </a:p>
          </p:txBody>
        </p:sp>
      </p:grpSp>
      <p:sp>
        <p:nvSpPr>
          <p:cNvPr id="126" name="Google Shape;126;p2"/>
          <p:cNvSpPr txBox="1"/>
          <p:nvPr>
            <p:ph idx="11" type="ftr"/>
          </p:nvPr>
        </p:nvSpPr>
        <p:spPr>
          <a:xfrm>
            <a:off x="1511772" y="5880003"/>
            <a:ext cx="5576163" cy="302408"/>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b="1" lang="en-US">
                <a:latin typeface="Times New Roman"/>
                <a:ea typeface="Times New Roman"/>
                <a:cs typeface="Times New Roman"/>
                <a:sym typeface="Times New Roman"/>
              </a:rPr>
              <a:t>March 2022</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2"/>
        </a:solidFill>
      </p:bgPr>
    </p:bg>
    <p:spTree>
      <p:nvGrpSpPr>
        <p:cNvPr id="131" name="Shape 131"/>
        <p:cNvGrpSpPr/>
        <p:nvPr/>
      </p:nvGrpSpPr>
      <p:grpSpPr>
        <a:xfrm>
          <a:off x="0" y="0"/>
          <a:ext cx="0" cy="0"/>
          <a:chOff x="0" y="0"/>
          <a:chExt cx="0" cy="0"/>
        </a:xfrm>
      </p:grpSpPr>
      <p:sp>
        <p:nvSpPr>
          <p:cNvPr id="132" name="Google Shape;132;p3"/>
          <p:cNvSpPr/>
          <p:nvPr>
            <p:ph type="title"/>
          </p:nvPr>
        </p:nvSpPr>
        <p:spPr>
          <a:xfrm>
            <a:off x="784078" y="2559568"/>
            <a:ext cx="3495080" cy="1361039"/>
          </a:xfrm>
          <a:prstGeom prst="ellipse">
            <a:avLst/>
          </a:prstGeom>
          <a:noFill/>
          <a:ln cap="flat" cmpd="sng" w="9525">
            <a:solidFill>
              <a:schemeClr val="lt1"/>
            </a:solidFill>
            <a:prstDash val="solid"/>
            <a:round/>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chemeClr val="lt1"/>
              </a:buClr>
              <a:buSzPts val="2300"/>
              <a:buFont typeface="Times New Roman"/>
              <a:buNone/>
            </a:pPr>
            <a:r>
              <a:rPr b="1" lang="en-US" sz="2300">
                <a:solidFill>
                  <a:schemeClr val="lt1"/>
                </a:solidFill>
                <a:latin typeface="Times New Roman"/>
                <a:ea typeface="Times New Roman"/>
                <a:cs typeface="Times New Roman"/>
                <a:sym typeface="Times New Roman"/>
              </a:rPr>
              <a:t>OBJECTIVES</a:t>
            </a:r>
            <a:endParaRPr/>
          </a:p>
        </p:txBody>
      </p:sp>
      <p:sp>
        <p:nvSpPr>
          <p:cNvPr id="133" name="Google Shape;133;p3"/>
          <p:cNvSpPr/>
          <p:nvPr/>
        </p:nvSpPr>
        <p:spPr>
          <a:xfrm>
            <a:off x="5022317" y="-1"/>
            <a:ext cx="6498170" cy="6480176"/>
          </a:xfrm>
          <a:prstGeom prst="rect">
            <a:avLst/>
          </a:prstGeom>
          <a:solidFill>
            <a:srgbClr val="F2F2F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
        <p:nvSpPr>
          <p:cNvPr id="134" name="Google Shape;134;p3"/>
          <p:cNvSpPr txBox="1"/>
          <p:nvPr>
            <p:ph idx="1" type="body"/>
          </p:nvPr>
        </p:nvSpPr>
        <p:spPr>
          <a:xfrm>
            <a:off x="5022317" y="758419"/>
            <a:ext cx="6380546" cy="4963336"/>
          </a:xfrm>
          <a:prstGeom prst="rect">
            <a:avLst/>
          </a:prstGeom>
          <a:noFill/>
          <a:ln>
            <a:noFill/>
          </a:ln>
        </p:spPr>
        <p:txBody>
          <a:bodyPr anchorCtr="0" anchor="ctr" bIns="45700" lIns="91425" spcFirstLastPara="1" rIns="91425" wrap="square" tIns="45700">
            <a:normAutofit/>
          </a:bodyPr>
          <a:lstStyle/>
          <a:p>
            <a:pPr indent="439738" lvl="1" marL="60325" rtl="0" algn="ctr">
              <a:lnSpc>
                <a:spcPct val="100000"/>
              </a:lnSpc>
              <a:spcBef>
                <a:spcPts val="0"/>
              </a:spcBef>
              <a:spcAft>
                <a:spcPts val="0"/>
              </a:spcAft>
              <a:buSzPts val="2400"/>
              <a:buNone/>
            </a:pPr>
            <a:r>
              <a:rPr lang="en-US" sz="2400">
                <a:solidFill>
                  <a:schemeClr val="dk1"/>
                </a:solidFill>
                <a:latin typeface="Times New Roman"/>
                <a:ea typeface="Times New Roman"/>
                <a:cs typeface="Times New Roman"/>
                <a:sym typeface="Times New Roman"/>
              </a:rPr>
              <a:t>To share the expriences gained from the virtual courses related to each of the topics assigned from UNI-TEL to IKIU</a:t>
            </a:r>
            <a:endParaRPr/>
          </a:p>
        </p:txBody>
      </p:sp>
      <p:sp>
        <p:nvSpPr>
          <p:cNvPr id="135" name="Google Shape;135;p3"/>
          <p:cNvSpPr/>
          <p:nvPr>
            <p:ph idx="12" type="sldNum"/>
          </p:nvPr>
        </p:nvSpPr>
        <p:spPr>
          <a:xfrm>
            <a:off x="10166340" y="5875358"/>
            <a:ext cx="345615" cy="345610"/>
          </a:xfrm>
          <a:prstGeom prst="ellipse">
            <a:avLst/>
          </a:prstGeom>
          <a:solidFill>
            <a:srgbClr val="1D1D1D">
              <a:alpha val="69803"/>
            </a:srgbClr>
          </a:solidFill>
          <a:ln>
            <a:noFill/>
          </a:ln>
        </p:spPr>
        <p:txBody>
          <a:bodyPr anchorCtr="0" anchor="ctr" bIns="45700" lIns="18275" spcFirstLastPara="1" rIns="18275" wrap="square" tIns="45700">
            <a:normAutofit/>
          </a:bodyPr>
          <a:lstStyle/>
          <a:p>
            <a:pPr indent="0" lvl="0" marL="0" rtl="0" algn="ctr">
              <a:lnSpc>
                <a:spcPct val="90000"/>
              </a:lnSpc>
              <a:spcBef>
                <a:spcPts val="0"/>
              </a:spcBef>
              <a:spcAft>
                <a:spcPts val="0"/>
              </a:spcAft>
              <a:buNone/>
            </a:pPr>
            <a:fld id="{00000000-1234-1234-1234-123412341234}" type="slidenum">
              <a:rPr lang="en-US"/>
              <a:t>‹#›</a:t>
            </a:fld>
            <a:endParaRPr/>
          </a:p>
        </p:txBody>
      </p:sp>
      <p:sp>
        <p:nvSpPr>
          <p:cNvPr id="136" name="Google Shape;136;p3"/>
          <p:cNvSpPr txBox="1"/>
          <p:nvPr>
            <p:ph idx="11" type="ftr"/>
          </p:nvPr>
        </p:nvSpPr>
        <p:spPr>
          <a:xfrm>
            <a:off x="1491076" y="5896959"/>
            <a:ext cx="5576163" cy="302408"/>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March 2022</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1" name="Shape 141"/>
        <p:cNvGrpSpPr/>
        <p:nvPr/>
      </p:nvGrpSpPr>
      <p:grpSpPr>
        <a:xfrm>
          <a:off x="0" y="0"/>
          <a:ext cx="0" cy="0"/>
          <a:chOff x="0" y="0"/>
          <a:chExt cx="0" cy="0"/>
        </a:xfrm>
      </p:grpSpPr>
      <p:sp>
        <p:nvSpPr>
          <p:cNvPr id="142" name="Google Shape;142;p4"/>
          <p:cNvSpPr/>
          <p:nvPr/>
        </p:nvSpPr>
        <p:spPr>
          <a:xfrm>
            <a:off x="0" y="0"/>
            <a:ext cx="11520487" cy="6480175"/>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
        <p:nvSpPr>
          <p:cNvPr id="143" name="Google Shape;143;p4"/>
          <p:cNvSpPr/>
          <p:nvPr/>
        </p:nvSpPr>
        <p:spPr>
          <a:xfrm>
            <a:off x="1180849" y="1179391"/>
            <a:ext cx="9158788" cy="4121392"/>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
        <p:nvSpPr>
          <p:cNvPr id="144" name="Google Shape;144;p4"/>
          <p:cNvSpPr/>
          <p:nvPr/>
        </p:nvSpPr>
        <p:spPr>
          <a:xfrm>
            <a:off x="1003722" y="1002267"/>
            <a:ext cx="9513043" cy="4475640"/>
          </a:xfrm>
          <a:prstGeom prst="rect">
            <a:avLst/>
          </a:prstGeom>
          <a:noFill/>
          <a:ln cap="sq" cmpd="sng" w="31750">
            <a:solidFill>
              <a:srgbClr val="FFFF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
        <p:nvSpPr>
          <p:cNvPr id="145" name="Google Shape;145;p4"/>
          <p:cNvSpPr txBox="1"/>
          <p:nvPr>
            <p:ph type="title"/>
          </p:nvPr>
        </p:nvSpPr>
        <p:spPr>
          <a:xfrm>
            <a:off x="2108249" y="441666"/>
            <a:ext cx="7303989" cy="1123231"/>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1700"/>
              <a:buFont typeface="Times New Roman"/>
              <a:buNone/>
            </a:pPr>
            <a:r>
              <a:rPr b="1" lang="en-US" sz="1700">
                <a:latin typeface="Times New Roman"/>
                <a:ea typeface="Times New Roman"/>
                <a:cs typeface="Times New Roman"/>
                <a:sym typeface="Times New Roman"/>
              </a:rPr>
              <a:t>M2-2: ENGAGING AND MOTIVATING STUDENTS WITH REAL-WORLD PROBLEMS IN STEM TEACHING</a:t>
            </a:r>
            <a:endParaRPr sz="1700"/>
          </a:p>
        </p:txBody>
      </p:sp>
      <p:sp>
        <p:nvSpPr>
          <p:cNvPr id="146" name="Google Shape;146;p4"/>
          <p:cNvSpPr txBox="1"/>
          <p:nvPr>
            <p:ph idx="1" type="body"/>
          </p:nvPr>
        </p:nvSpPr>
        <p:spPr>
          <a:xfrm>
            <a:off x="1209968" y="1727919"/>
            <a:ext cx="9158788" cy="3528392"/>
          </a:xfrm>
          <a:prstGeom prst="rect">
            <a:avLst/>
          </a:prstGeom>
          <a:noFill/>
          <a:ln>
            <a:noFill/>
          </a:ln>
        </p:spPr>
        <p:txBody>
          <a:bodyPr anchorCtr="0" anchor="t" bIns="45700" lIns="91425" spcFirstLastPara="1" rIns="91425" wrap="square" tIns="45700">
            <a:normAutofit fontScale="92500" lnSpcReduction="10000"/>
          </a:bodyPr>
          <a:lstStyle/>
          <a:p>
            <a:pPr indent="0" lvl="0" marL="0" marR="0" rtl="0" algn="l">
              <a:lnSpc>
                <a:spcPct val="90000"/>
              </a:lnSpc>
              <a:spcBef>
                <a:spcPts val="0"/>
              </a:spcBef>
              <a:spcAft>
                <a:spcPts val="0"/>
              </a:spcAft>
              <a:buSzPct val="100000"/>
              <a:buNone/>
            </a:pPr>
            <a:r>
              <a:rPr lang="en-US" sz="1800">
                <a:latin typeface="Times New Roman"/>
                <a:ea typeface="Times New Roman"/>
                <a:cs typeface="Times New Roman"/>
                <a:sym typeface="Times New Roman"/>
              </a:rPr>
              <a:t>The following methods are used to engage students in the real world: </a:t>
            </a:r>
            <a:endParaRPr sz="1800">
              <a:latin typeface="Calibri"/>
              <a:ea typeface="Calibri"/>
              <a:cs typeface="Calibri"/>
              <a:sym typeface="Calibri"/>
            </a:endParaRPr>
          </a:p>
          <a:p>
            <a:pPr indent="0" lvl="0" marL="0" marR="0" rtl="0" algn="l">
              <a:lnSpc>
                <a:spcPct val="90000"/>
              </a:lnSpc>
              <a:spcBef>
                <a:spcPts val="800"/>
              </a:spcBef>
              <a:spcAft>
                <a:spcPts val="0"/>
              </a:spcAft>
              <a:buSzPct val="100000"/>
              <a:buChar char="•"/>
            </a:pPr>
            <a:r>
              <a:rPr b="1" lang="en-US" sz="1800">
                <a:latin typeface="Times New Roman"/>
                <a:ea typeface="Times New Roman"/>
                <a:cs typeface="Times New Roman"/>
                <a:sym typeface="Times New Roman"/>
              </a:rPr>
              <a:t>In the first method: </a:t>
            </a:r>
            <a:r>
              <a:rPr lang="en-US" sz="1800">
                <a:latin typeface="Times New Roman"/>
                <a:ea typeface="Times New Roman"/>
                <a:cs typeface="Times New Roman"/>
                <a:sym typeface="Times New Roman"/>
              </a:rPr>
              <a:t>Doing the course project in an organization or factory and writing the reports and experiences the course material in a practical and real way. </a:t>
            </a:r>
            <a:endParaRPr/>
          </a:p>
          <a:p>
            <a:pPr indent="0" lvl="0" marL="0" marR="0" rtl="0" algn="l">
              <a:lnSpc>
                <a:spcPct val="90000"/>
              </a:lnSpc>
              <a:spcBef>
                <a:spcPts val="800"/>
              </a:spcBef>
              <a:spcAft>
                <a:spcPts val="0"/>
              </a:spcAft>
              <a:buSzPct val="100000"/>
              <a:buNone/>
            </a:pPr>
            <a:r>
              <a:t/>
            </a:r>
            <a:endParaRPr sz="1800">
              <a:latin typeface="Times New Roman"/>
              <a:ea typeface="Times New Roman"/>
              <a:cs typeface="Times New Roman"/>
              <a:sym typeface="Times New Roman"/>
            </a:endParaRPr>
          </a:p>
          <a:p>
            <a:pPr indent="0" lvl="0" marL="0" marR="0" rtl="0" algn="l">
              <a:lnSpc>
                <a:spcPct val="90000"/>
              </a:lnSpc>
              <a:spcBef>
                <a:spcPts val="800"/>
              </a:spcBef>
              <a:spcAft>
                <a:spcPts val="0"/>
              </a:spcAft>
              <a:buSzPct val="100000"/>
              <a:buChar char="•"/>
            </a:pPr>
            <a:r>
              <a:rPr b="1" lang="en-US" sz="1800">
                <a:latin typeface="Times New Roman"/>
                <a:ea typeface="Times New Roman"/>
                <a:cs typeface="Times New Roman"/>
                <a:sym typeface="Times New Roman"/>
              </a:rPr>
              <a:t>In the second method</a:t>
            </a:r>
            <a:r>
              <a:rPr lang="en-US" sz="1800">
                <a:latin typeface="Times New Roman"/>
                <a:ea typeface="Times New Roman"/>
                <a:cs typeface="Times New Roman"/>
                <a:sym typeface="Times New Roman"/>
              </a:rPr>
              <a:t>, giving the real cases from the industry (in written form or in documentaries) for  analyze based on the content of the case. </a:t>
            </a:r>
            <a:endParaRPr sz="1800">
              <a:latin typeface="Times New Roman"/>
              <a:ea typeface="Times New Roman"/>
              <a:cs typeface="Times New Roman"/>
              <a:sym typeface="Times New Roman"/>
            </a:endParaRPr>
          </a:p>
          <a:p>
            <a:pPr indent="0" lvl="0" marL="0" marR="0" rtl="0" algn="l">
              <a:lnSpc>
                <a:spcPct val="90000"/>
              </a:lnSpc>
              <a:spcBef>
                <a:spcPts val="800"/>
              </a:spcBef>
              <a:spcAft>
                <a:spcPts val="0"/>
              </a:spcAft>
              <a:buSzPct val="100000"/>
              <a:buNone/>
            </a:pPr>
            <a:r>
              <a:t/>
            </a:r>
            <a:endParaRPr sz="1800">
              <a:latin typeface="Calibri"/>
              <a:ea typeface="Calibri"/>
              <a:cs typeface="Calibri"/>
              <a:sym typeface="Calibri"/>
            </a:endParaRPr>
          </a:p>
          <a:p>
            <a:pPr indent="0" lvl="0" marL="0" marR="0" rtl="0" algn="l">
              <a:lnSpc>
                <a:spcPct val="90000"/>
              </a:lnSpc>
              <a:spcBef>
                <a:spcPts val="800"/>
              </a:spcBef>
              <a:spcAft>
                <a:spcPts val="0"/>
              </a:spcAft>
              <a:buSzPct val="100000"/>
              <a:buChar char="•"/>
            </a:pPr>
            <a:r>
              <a:rPr b="1" lang="en-US" sz="1800">
                <a:latin typeface="Times New Roman"/>
                <a:ea typeface="Times New Roman"/>
                <a:cs typeface="Times New Roman"/>
                <a:sym typeface="Times New Roman"/>
              </a:rPr>
              <a:t>In the third method: </a:t>
            </a:r>
            <a:r>
              <a:rPr lang="en-US" sz="1800">
                <a:latin typeface="Times New Roman"/>
                <a:ea typeface="Times New Roman"/>
                <a:cs typeface="Times New Roman"/>
                <a:sym typeface="Times New Roman"/>
              </a:rPr>
              <a:t>asking the student to film and sending  the gained experience from doing some of the course content by mobile phone. </a:t>
            </a:r>
            <a:endParaRPr/>
          </a:p>
          <a:p>
            <a:pPr indent="105727" lvl="0" marL="0" marR="0" rtl="0" algn="l">
              <a:lnSpc>
                <a:spcPct val="90000"/>
              </a:lnSpc>
              <a:spcBef>
                <a:spcPts val="800"/>
              </a:spcBef>
              <a:spcAft>
                <a:spcPts val="0"/>
              </a:spcAft>
              <a:buSzPct val="100000"/>
              <a:buNone/>
            </a:pPr>
            <a:r>
              <a:t/>
            </a:r>
            <a:endParaRPr sz="1800">
              <a:latin typeface="Calibri"/>
              <a:ea typeface="Calibri"/>
              <a:cs typeface="Calibri"/>
              <a:sym typeface="Calibri"/>
            </a:endParaRPr>
          </a:p>
          <a:p>
            <a:pPr indent="0" lvl="0" marL="0" marR="0" rtl="0" algn="l">
              <a:lnSpc>
                <a:spcPct val="90000"/>
              </a:lnSpc>
              <a:spcBef>
                <a:spcPts val="800"/>
              </a:spcBef>
              <a:spcAft>
                <a:spcPts val="0"/>
              </a:spcAft>
              <a:buSzPct val="100000"/>
              <a:buChar char="•"/>
            </a:pPr>
            <a:r>
              <a:rPr b="1" lang="en-US" sz="1800">
                <a:latin typeface="Times New Roman"/>
                <a:ea typeface="Times New Roman"/>
                <a:cs typeface="Times New Roman"/>
                <a:sym typeface="Times New Roman"/>
              </a:rPr>
              <a:t>In the fourth method in the classroom,</a:t>
            </a:r>
            <a:r>
              <a:rPr lang="en-US" sz="1800">
                <a:latin typeface="Times New Roman"/>
                <a:ea typeface="Times New Roman"/>
                <a:cs typeface="Times New Roman"/>
                <a:sym typeface="Times New Roman"/>
              </a:rPr>
              <a:t>  Asking the students to exchange such experiences with each other and review the result in the form of a report and send it for evaluation and grading.</a:t>
            </a:r>
            <a:endParaRPr sz="1800">
              <a:latin typeface="Calibri"/>
              <a:ea typeface="Calibri"/>
              <a:cs typeface="Calibri"/>
              <a:sym typeface="Calibri"/>
            </a:endParaRPr>
          </a:p>
          <a:p>
            <a:pPr indent="0" lvl="0" marL="0" rtl="0" algn="l">
              <a:lnSpc>
                <a:spcPct val="100000"/>
              </a:lnSpc>
              <a:spcBef>
                <a:spcPts val="1745"/>
              </a:spcBef>
              <a:spcAft>
                <a:spcPts val="0"/>
              </a:spcAft>
              <a:buSzPct val="100000"/>
              <a:buNone/>
            </a:pPr>
            <a:r>
              <a:t/>
            </a:r>
            <a:endParaRPr>
              <a:solidFill>
                <a:srgbClr val="404040"/>
              </a:solidFill>
            </a:endParaRPr>
          </a:p>
        </p:txBody>
      </p:sp>
      <p:sp>
        <p:nvSpPr>
          <p:cNvPr id="147" name="Google Shape;147;p4"/>
          <p:cNvSpPr/>
          <p:nvPr>
            <p:ph idx="12" type="sldNum"/>
          </p:nvPr>
        </p:nvSpPr>
        <p:spPr>
          <a:xfrm>
            <a:off x="10166340" y="5875358"/>
            <a:ext cx="345615" cy="345610"/>
          </a:xfrm>
          <a:prstGeom prst="ellipse">
            <a:avLst/>
          </a:prstGeom>
          <a:solidFill>
            <a:srgbClr val="1D1D1D">
              <a:alpha val="69803"/>
            </a:srgbClr>
          </a:solidFill>
          <a:ln>
            <a:noFill/>
          </a:ln>
        </p:spPr>
        <p:txBody>
          <a:bodyPr anchorCtr="0" anchor="ctr" bIns="45700" lIns="18275" spcFirstLastPara="1" rIns="18275" wrap="square" tIns="45700">
            <a:normAutofit/>
          </a:bodyPr>
          <a:lstStyle/>
          <a:p>
            <a:pPr indent="0" lvl="0" marL="0" rtl="0" algn="ctr">
              <a:lnSpc>
                <a:spcPct val="90000"/>
              </a:lnSpc>
              <a:spcBef>
                <a:spcPts val="0"/>
              </a:spcBef>
              <a:spcAft>
                <a:spcPts val="0"/>
              </a:spcAft>
              <a:buNone/>
            </a:pPr>
            <a:fld id="{00000000-1234-1234-1234-123412341234}" type="slidenum">
              <a:rPr lang="en-US"/>
              <a:t>‹#›</a:t>
            </a:fld>
            <a:endParaRPr/>
          </a:p>
        </p:txBody>
      </p:sp>
      <p:sp>
        <p:nvSpPr>
          <p:cNvPr id="148" name="Google Shape;148;p4"/>
          <p:cNvSpPr txBox="1"/>
          <p:nvPr>
            <p:ph idx="11" type="ftr"/>
          </p:nvPr>
        </p:nvSpPr>
        <p:spPr>
          <a:xfrm>
            <a:off x="1512064" y="5892639"/>
            <a:ext cx="5576163" cy="302408"/>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March 2022</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3" name="Shape 153"/>
        <p:cNvGrpSpPr/>
        <p:nvPr/>
      </p:nvGrpSpPr>
      <p:grpSpPr>
        <a:xfrm>
          <a:off x="0" y="0"/>
          <a:ext cx="0" cy="0"/>
          <a:chOff x="0" y="0"/>
          <a:chExt cx="0" cy="0"/>
        </a:xfrm>
      </p:grpSpPr>
      <p:sp>
        <p:nvSpPr>
          <p:cNvPr id="154" name="Google Shape;154;p5"/>
          <p:cNvSpPr/>
          <p:nvPr/>
        </p:nvSpPr>
        <p:spPr>
          <a:xfrm>
            <a:off x="0" y="0"/>
            <a:ext cx="11520487" cy="6480175"/>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
        <p:nvSpPr>
          <p:cNvPr id="155" name="Google Shape;155;p5"/>
          <p:cNvSpPr/>
          <p:nvPr/>
        </p:nvSpPr>
        <p:spPr>
          <a:xfrm>
            <a:off x="1180849" y="1179391"/>
            <a:ext cx="9158788" cy="4121392"/>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
        <p:nvSpPr>
          <p:cNvPr id="156" name="Google Shape;156;p5"/>
          <p:cNvSpPr/>
          <p:nvPr/>
        </p:nvSpPr>
        <p:spPr>
          <a:xfrm>
            <a:off x="1003722" y="1002267"/>
            <a:ext cx="9513043" cy="4475640"/>
          </a:xfrm>
          <a:prstGeom prst="rect">
            <a:avLst/>
          </a:prstGeom>
          <a:noFill/>
          <a:ln cap="sq" cmpd="sng" w="31750">
            <a:solidFill>
              <a:srgbClr val="FFFF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
        <p:nvSpPr>
          <p:cNvPr id="157" name="Google Shape;157;p5"/>
          <p:cNvSpPr txBox="1"/>
          <p:nvPr>
            <p:ph type="title"/>
          </p:nvPr>
        </p:nvSpPr>
        <p:spPr>
          <a:xfrm>
            <a:off x="2108249" y="441666"/>
            <a:ext cx="7303989" cy="1123231"/>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1700"/>
              <a:buFont typeface="Times New Roman"/>
              <a:buNone/>
            </a:pPr>
            <a:r>
              <a:rPr b="1" lang="en-US" sz="1700">
                <a:latin typeface="Times New Roman"/>
                <a:ea typeface="Times New Roman"/>
                <a:cs typeface="Times New Roman"/>
                <a:sym typeface="Times New Roman"/>
              </a:rPr>
              <a:t>M2-3:STUDENT ENGAGEMENT AND MOTIVATION THROUGH VOLUNTARY SUBJECT CHOICE AND FLEXIBILITY IN STEM TEACHING</a:t>
            </a:r>
            <a:endParaRPr sz="1700"/>
          </a:p>
        </p:txBody>
      </p:sp>
      <p:sp>
        <p:nvSpPr>
          <p:cNvPr id="158" name="Google Shape;158;p5"/>
          <p:cNvSpPr txBox="1"/>
          <p:nvPr>
            <p:ph idx="1" type="body"/>
          </p:nvPr>
        </p:nvSpPr>
        <p:spPr>
          <a:xfrm>
            <a:off x="1612095" y="2165030"/>
            <a:ext cx="8295953" cy="2720630"/>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SzPts val="1700"/>
              <a:buChar char="•"/>
            </a:pPr>
            <a:r>
              <a:rPr b="1" lang="en-US">
                <a:solidFill>
                  <a:srgbClr val="404040"/>
                </a:solidFill>
                <a:latin typeface="Times New Roman"/>
                <a:ea typeface="Times New Roman"/>
                <a:cs typeface="Times New Roman"/>
                <a:sym typeface="Times New Roman"/>
              </a:rPr>
              <a:t>First : </a:t>
            </a:r>
            <a:r>
              <a:rPr lang="en-US">
                <a:solidFill>
                  <a:srgbClr val="404040"/>
                </a:solidFill>
                <a:latin typeface="Times New Roman"/>
                <a:ea typeface="Times New Roman"/>
                <a:cs typeface="Times New Roman"/>
                <a:sym typeface="Times New Roman"/>
              </a:rPr>
              <a:t>Asking</a:t>
            </a:r>
            <a:r>
              <a:rPr b="1" lang="en-US">
                <a:solidFill>
                  <a:srgbClr val="404040"/>
                </a:solidFill>
                <a:latin typeface="Times New Roman"/>
                <a:ea typeface="Times New Roman"/>
                <a:cs typeface="Times New Roman"/>
                <a:sym typeface="Times New Roman"/>
              </a:rPr>
              <a:t> </a:t>
            </a:r>
            <a:r>
              <a:rPr lang="en-US">
                <a:solidFill>
                  <a:srgbClr val="404040"/>
                </a:solidFill>
                <a:latin typeface="Times New Roman"/>
                <a:ea typeface="Times New Roman"/>
                <a:cs typeface="Times New Roman"/>
                <a:sym typeface="Times New Roman"/>
              </a:rPr>
              <a:t>challenging questions in the classroom </a:t>
            </a:r>
            <a:endParaRPr/>
          </a:p>
          <a:p>
            <a:pPr indent="0" lvl="0" marL="0" marR="0" rtl="0" algn="l">
              <a:lnSpc>
                <a:spcPct val="100000"/>
              </a:lnSpc>
              <a:spcBef>
                <a:spcPts val="0"/>
              </a:spcBef>
              <a:spcAft>
                <a:spcPts val="0"/>
              </a:spcAft>
              <a:buSzPts val="1701"/>
              <a:buNone/>
            </a:pPr>
            <a:r>
              <a:t/>
            </a:r>
            <a:endParaRPr>
              <a:solidFill>
                <a:srgbClr val="40404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SzPts val="1700"/>
              <a:buChar char="•"/>
            </a:pPr>
            <a:r>
              <a:rPr b="1" lang="en-US">
                <a:solidFill>
                  <a:srgbClr val="404040"/>
                </a:solidFill>
                <a:latin typeface="Times New Roman"/>
                <a:ea typeface="Times New Roman"/>
                <a:cs typeface="Times New Roman"/>
                <a:sym typeface="Times New Roman"/>
              </a:rPr>
              <a:t>Second: </a:t>
            </a:r>
            <a:r>
              <a:rPr lang="en-US">
                <a:solidFill>
                  <a:srgbClr val="404040"/>
                </a:solidFill>
                <a:latin typeface="Times New Roman"/>
                <a:ea typeface="Times New Roman"/>
                <a:cs typeface="Times New Roman"/>
                <a:sym typeface="Times New Roman"/>
              </a:rPr>
              <a:t>Providing cases to student teams for analysis in the workshop sessions and encouraging the best analysis</a:t>
            </a:r>
            <a:endParaRPr>
              <a:solidFill>
                <a:srgbClr val="40404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SzPts val="1701"/>
              <a:buNone/>
            </a:pPr>
            <a:r>
              <a:t/>
            </a:r>
            <a:endParaRPr>
              <a:solidFill>
                <a:srgbClr val="404040"/>
              </a:solidFill>
              <a:latin typeface="Calibri"/>
              <a:ea typeface="Calibri"/>
              <a:cs typeface="Calibri"/>
              <a:sym typeface="Calibri"/>
            </a:endParaRPr>
          </a:p>
          <a:p>
            <a:pPr indent="0" lvl="0" marL="0" marR="0" rtl="0" algn="l">
              <a:lnSpc>
                <a:spcPct val="100000"/>
              </a:lnSpc>
              <a:spcBef>
                <a:spcPts val="0"/>
              </a:spcBef>
              <a:spcAft>
                <a:spcPts val="0"/>
              </a:spcAft>
              <a:buSzPts val="1700"/>
              <a:buChar char="•"/>
            </a:pPr>
            <a:r>
              <a:rPr b="1" lang="en-US">
                <a:solidFill>
                  <a:srgbClr val="404040"/>
                </a:solidFill>
                <a:latin typeface="Times New Roman"/>
                <a:ea typeface="Times New Roman"/>
                <a:cs typeface="Times New Roman"/>
                <a:sym typeface="Times New Roman"/>
              </a:rPr>
              <a:t>Third: </a:t>
            </a:r>
            <a:r>
              <a:rPr lang="en-US">
                <a:solidFill>
                  <a:srgbClr val="404040"/>
                </a:solidFill>
                <a:latin typeface="Times New Roman"/>
                <a:ea typeface="Times New Roman"/>
                <a:cs typeface="Times New Roman"/>
                <a:sym typeface="Times New Roman"/>
              </a:rPr>
              <a:t>Presenting the subject by volunteer and talented students with the help of the instructor in class</a:t>
            </a:r>
            <a:endParaRPr>
              <a:solidFill>
                <a:srgbClr val="40404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SzPts val="1700"/>
              <a:buNone/>
            </a:pPr>
            <a:r>
              <a:rPr lang="en-US">
                <a:solidFill>
                  <a:srgbClr val="404040"/>
                </a:solidFill>
                <a:latin typeface="Calibri"/>
                <a:ea typeface="Calibri"/>
                <a:cs typeface="Calibri"/>
                <a:sym typeface="Calibri"/>
              </a:rPr>
              <a:t> </a:t>
            </a:r>
            <a:endParaRPr>
              <a:solidFill>
                <a:srgbClr val="404040"/>
              </a:solidFill>
              <a:latin typeface="Calibri"/>
              <a:ea typeface="Calibri"/>
              <a:cs typeface="Calibri"/>
              <a:sym typeface="Calibri"/>
            </a:endParaRPr>
          </a:p>
          <a:p>
            <a:pPr indent="0" lvl="0" marL="0" marR="0" rtl="0" algn="l">
              <a:lnSpc>
                <a:spcPct val="100000"/>
              </a:lnSpc>
              <a:spcBef>
                <a:spcPts val="0"/>
              </a:spcBef>
              <a:spcAft>
                <a:spcPts val="0"/>
              </a:spcAft>
              <a:buSzPts val="1700"/>
              <a:buChar char="•"/>
            </a:pPr>
            <a:r>
              <a:rPr b="1" lang="en-US">
                <a:solidFill>
                  <a:srgbClr val="404040"/>
                </a:solidFill>
                <a:latin typeface="Times New Roman"/>
                <a:ea typeface="Times New Roman"/>
                <a:cs typeface="Times New Roman"/>
                <a:sym typeface="Times New Roman"/>
              </a:rPr>
              <a:t>Fourth: </a:t>
            </a:r>
            <a:r>
              <a:rPr lang="en-US">
                <a:solidFill>
                  <a:srgbClr val="404040"/>
                </a:solidFill>
                <a:latin typeface="Times New Roman"/>
                <a:ea typeface="Times New Roman"/>
                <a:cs typeface="Times New Roman"/>
                <a:sym typeface="Times New Roman"/>
              </a:rPr>
              <a:t>Participating the most of students during the classes</a:t>
            </a:r>
            <a:endParaRPr/>
          </a:p>
          <a:p>
            <a:pPr indent="0" lvl="0" marL="0" rtl="0" algn="l">
              <a:lnSpc>
                <a:spcPct val="100000"/>
              </a:lnSpc>
              <a:spcBef>
                <a:spcPts val="945"/>
              </a:spcBef>
              <a:spcAft>
                <a:spcPts val="0"/>
              </a:spcAft>
              <a:buSzPts val="1701"/>
              <a:buNone/>
            </a:pPr>
            <a:r>
              <a:t/>
            </a:r>
            <a:endParaRPr>
              <a:solidFill>
                <a:srgbClr val="404040"/>
              </a:solidFill>
            </a:endParaRPr>
          </a:p>
        </p:txBody>
      </p:sp>
      <p:sp>
        <p:nvSpPr>
          <p:cNvPr id="159" name="Google Shape;159;p5"/>
          <p:cNvSpPr/>
          <p:nvPr>
            <p:ph idx="12" type="sldNum"/>
          </p:nvPr>
        </p:nvSpPr>
        <p:spPr>
          <a:xfrm>
            <a:off x="10166340" y="5875358"/>
            <a:ext cx="345615" cy="345610"/>
          </a:xfrm>
          <a:prstGeom prst="ellipse">
            <a:avLst/>
          </a:prstGeom>
          <a:solidFill>
            <a:srgbClr val="1D1D1D">
              <a:alpha val="69803"/>
            </a:srgbClr>
          </a:solidFill>
          <a:ln>
            <a:noFill/>
          </a:ln>
        </p:spPr>
        <p:txBody>
          <a:bodyPr anchorCtr="0" anchor="ctr" bIns="45700" lIns="18275" spcFirstLastPara="1" rIns="18275" wrap="square" tIns="45700">
            <a:normAutofit/>
          </a:bodyPr>
          <a:lstStyle/>
          <a:p>
            <a:pPr indent="0" lvl="0" marL="0" rtl="0" algn="ctr">
              <a:lnSpc>
                <a:spcPct val="90000"/>
              </a:lnSpc>
              <a:spcBef>
                <a:spcPts val="0"/>
              </a:spcBef>
              <a:spcAft>
                <a:spcPts val="0"/>
              </a:spcAft>
              <a:buNone/>
            </a:pPr>
            <a:fld id="{00000000-1234-1234-1234-123412341234}" type="slidenum">
              <a:rPr lang="en-US"/>
              <a:t>‹#›</a:t>
            </a:fld>
            <a:endParaRPr/>
          </a:p>
        </p:txBody>
      </p:sp>
      <p:sp>
        <p:nvSpPr>
          <p:cNvPr id="160" name="Google Shape;160;p5"/>
          <p:cNvSpPr txBox="1"/>
          <p:nvPr>
            <p:ph idx="11" type="ftr"/>
          </p:nvPr>
        </p:nvSpPr>
        <p:spPr>
          <a:xfrm>
            <a:off x="1512064" y="5892639"/>
            <a:ext cx="5576163" cy="302408"/>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March 2022</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5" name="Shape 165"/>
        <p:cNvGrpSpPr/>
        <p:nvPr/>
      </p:nvGrpSpPr>
      <p:grpSpPr>
        <a:xfrm>
          <a:off x="0" y="0"/>
          <a:ext cx="0" cy="0"/>
          <a:chOff x="0" y="0"/>
          <a:chExt cx="0" cy="0"/>
        </a:xfrm>
      </p:grpSpPr>
      <p:sp>
        <p:nvSpPr>
          <p:cNvPr id="166" name="Google Shape;166;p6"/>
          <p:cNvSpPr/>
          <p:nvPr/>
        </p:nvSpPr>
        <p:spPr>
          <a:xfrm>
            <a:off x="0" y="0"/>
            <a:ext cx="11520487" cy="6480175"/>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
        <p:nvSpPr>
          <p:cNvPr id="167" name="Google Shape;167;p6"/>
          <p:cNvSpPr/>
          <p:nvPr/>
        </p:nvSpPr>
        <p:spPr>
          <a:xfrm>
            <a:off x="1180849" y="1179391"/>
            <a:ext cx="9158788" cy="4121392"/>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
        <p:nvSpPr>
          <p:cNvPr id="168" name="Google Shape;168;p6"/>
          <p:cNvSpPr/>
          <p:nvPr/>
        </p:nvSpPr>
        <p:spPr>
          <a:xfrm>
            <a:off x="1003722" y="1002267"/>
            <a:ext cx="9513043" cy="4475640"/>
          </a:xfrm>
          <a:prstGeom prst="rect">
            <a:avLst/>
          </a:prstGeom>
          <a:noFill/>
          <a:ln cap="sq" cmpd="sng" w="31750">
            <a:solidFill>
              <a:srgbClr val="FFFF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
        <p:nvSpPr>
          <p:cNvPr id="169" name="Google Shape;169;p6"/>
          <p:cNvSpPr txBox="1"/>
          <p:nvPr>
            <p:ph type="title"/>
          </p:nvPr>
        </p:nvSpPr>
        <p:spPr>
          <a:xfrm>
            <a:off x="2108249" y="441666"/>
            <a:ext cx="7303989" cy="1123231"/>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600"/>
              <a:buFont typeface="Times New Roman"/>
              <a:buNone/>
            </a:pPr>
            <a:r>
              <a:rPr b="1" lang="en-US">
                <a:latin typeface="Times New Roman"/>
                <a:ea typeface="Times New Roman"/>
                <a:cs typeface="Times New Roman"/>
                <a:sym typeface="Times New Roman"/>
              </a:rPr>
              <a:t>M2-5:CASE EXAMPLE(S) OF ONLINE IMPLEMENTATIONS OF STEM</a:t>
            </a:r>
            <a:endParaRPr/>
          </a:p>
        </p:txBody>
      </p:sp>
      <p:sp>
        <p:nvSpPr>
          <p:cNvPr id="170" name="Google Shape;170;p6"/>
          <p:cNvSpPr txBox="1"/>
          <p:nvPr>
            <p:ph idx="1" type="body"/>
          </p:nvPr>
        </p:nvSpPr>
        <p:spPr>
          <a:xfrm>
            <a:off x="1612095" y="2165030"/>
            <a:ext cx="8295953" cy="2720630"/>
          </a:xfrm>
          <a:prstGeom prst="rect">
            <a:avLst/>
          </a:prstGeom>
          <a:noFill/>
          <a:ln>
            <a:noFill/>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SzPts val="1400"/>
              <a:buNone/>
            </a:pPr>
            <a:r>
              <a:rPr b="1" lang="en-US" sz="1400">
                <a:solidFill>
                  <a:srgbClr val="404040"/>
                </a:solidFill>
                <a:latin typeface="Times New Roman"/>
                <a:ea typeface="Times New Roman"/>
                <a:cs typeface="Times New Roman"/>
                <a:sym typeface="Times New Roman"/>
              </a:rPr>
              <a:t>Examples of students engaging in a real-world example:</a:t>
            </a:r>
            <a:endParaRPr/>
          </a:p>
          <a:p>
            <a:pPr indent="0" lvl="0" marL="0" marR="0" rtl="0" algn="l">
              <a:lnSpc>
                <a:spcPct val="90000"/>
              </a:lnSpc>
              <a:spcBef>
                <a:spcPts val="600"/>
              </a:spcBef>
              <a:spcAft>
                <a:spcPts val="0"/>
              </a:spcAft>
              <a:buSzPts val="1400"/>
              <a:buNone/>
            </a:pPr>
            <a:r>
              <a:t/>
            </a:r>
            <a:endParaRPr sz="1400">
              <a:solidFill>
                <a:srgbClr val="404040"/>
              </a:solidFill>
              <a:latin typeface="Times New Roman"/>
              <a:ea typeface="Times New Roman"/>
              <a:cs typeface="Times New Roman"/>
              <a:sym typeface="Times New Roman"/>
            </a:endParaRPr>
          </a:p>
          <a:p>
            <a:pPr indent="0" lvl="0" marL="0" marR="0" rtl="0" algn="l">
              <a:lnSpc>
                <a:spcPct val="90000"/>
              </a:lnSpc>
              <a:spcBef>
                <a:spcPts val="600"/>
              </a:spcBef>
              <a:spcAft>
                <a:spcPts val="0"/>
              </a:spcAft>
              <a:buSzPts val="1400"/>
              <a:buChar char="•"/>
            </a:pPr>
            <a:r>
              <a:rPr lang="en-US" sz="1400">
                <a:solidFill>
                  <a:srgbClr val="404040"/>
                </a:solidFill>
                <a:latin typeface="Times New Roman"/>
                <a:ea typeface="Times New Roman"/>
                <a:cs typeface="Times New Roman"/>
                <a:sym typeface="Times New Roman"/>
              </a:rPr>
              <a:t> </a:t>
            </a:r>
            <a:r>
              <a:rPr b="1" lang="en-US" sz="1400">
                <a:solidFill>
                  <a:srgbClr val="404040"/>
                </a:solidFill>
                <a:latin typeface="Times New Roman"/>
                <a:ea typeface="Times New Roman"/>
                <a:cs typeface="Times New Roman"/>
                <a:sym typeface="Times New Roman"/>
              </a:rPr>
              <a:t>The first case: </a:t>
            </a:r>
            <a:r>
              <a:rPr lang="en-US" sz="1400">
                <a:solidFill>
                  <a:srgbClr val="404040"/>
                </a:solidFill>
                <a:latin typeface="Times New Roman"/>
                <a:ea typeface="Times New Roman"/>
                <a:cs typeface="Times New Roman"/>
                <a:sym typeface="Times New Roman"/>
              </a:rPr>
              <a:t>Asking the experienced people who have worked in a specialized field related to the course to attend the class and share their experiences with the students. Such as: experience with software BPMS.</a:t>
            </a:r>
            <a:endParaRPr/>
          </a:p>
          <a:p>
            <a:pPr indent="0" lvl="0" marL="0" marR="0" rtl="0" algn="l">
              <a:lnSpc>
                <a:spcPct val="90000"/>
              </a:lnSpc>
              <a:spcBef>
                <a:spcPts val="600"/>
              </a:spcBef>
              <a:spcAft>
                <a:spcPts val="0"/>
              </a:spcAft>
              <a:buSzPts val="1400"/>
              <a:buNone/>
            </a:pPr>
            <a:r>
              <a:rPr lang="en-US" sz="1400">
                <a:solidFill>
                  <a:srgbClr val="404040"/>
                </a:solidFill>
                <a:latin typeface="Times New Roman"/>
                <a:ea typeface="Times New Roman"/>
                <a:cs typeface="Times New Roman"/>
                <a:sym typeface="Times New Roman"/>
              </a:rPr>
              <a:t> </a:t>
            </a:r>
            <a:endParaRPr/>
          </a:p>
          <a:p>
            <a:pPr indent="0" lvl="0" marL="0" marR="0" rtl="0" algn="l">
              <a:lnSpc>
                <a:spcPct val="90000"/>
              </a:lnSpc>
              <a:spcBef>
                <a:spcPts val="600"/>
              </a:spcBef>
              <a:spcAft>
                <a:spcPts val="0"/>
              </a:spcAft>
              <a:buSzPts val="1400"/>
              <a:buChar char="•"/>
            </a:pPr>
            <a:r>
              <a:rPr b="1" lang="en-US" sz="1400">
                <a:solidFill>
                  <a:srgbClr val="404040"/>
                </a:solidFill>
                <a:latin typeface="Times New Roman"/>
                <a:ea typeface="Times New Roman"/>
                <a:cs typeface="Times New Roman"/>
                <a:sym typeface="Times New Roman"/>
              </a:rPr>
              <a:t>In the second method</a:t>
            </a:r>
            <a:r>
              <a:rPr lang="en-US" sz="1400">
                <a:solidFill>
                  <a:srgbClr val="404040"/>
                </a:solidFill>
                <a:latin typeface="Times New Roman"/>
                <a:ea typeface="Times New Roman"/>
                <a:cs typeface="Times New Roman"/>
                <a:sym typeface="Times New Roman"/>
              </a:rPr>
              <a:t>: Giving the real cases from the industry (in written form or in documentaries) to analyze based on the content of the case. Like YouTube videos about product line layouts as well as work accident videos.</a:t>
            </a:r>
            <a:endParaRPr/>
          </a:p>
          <a:p>
            <a:pPr indent="88900" lvl="0" marL="0" marR="0" rtl="0" algn="l">
              <a:lnSpc>
                <a:spcPct val="90000"/>
              </a:lnSpc>
              <a:spcBef>
                <a:spcPts val="600"/>
              </a:spcBef>
              <a:spcAft>
                <a:spcPts val="0"/>
              </a:spcAft>
              <a:buSzPts val="1400"/>
              <a:buNone/>
            </a:pPr>
            <a:r>
              <a:t/>
            </a:r>
            <a:endParaRPr sz="1400">
              <a:solidFill>
                <a:srgbClr val="404040"/>
              </a:solidFill>
              <a:latin typeface="Times New Roman"/>
              <a:ea typeface="Times New Roman"/>
              <a:cs typeface="Times New Roman"/>
              <a:sym typeface="Times New Roman"/>
            </a:endParaRPr>
          </a:p>
          <a:p>
            <a:pPr indent="0" lvl="0" marL="0" marR="0" rtl="0" algn="l">
              <a:lnSpc>
                <a:spcPct val="90000"/>
              </a:lnSpc>
              <a:spcBef>
                <a:spcPts val="600"/>
              </a:spcBef>
              <a:spcAft>
                <a:spcPts val="0"/>
              </a:spcAft>
              <a:buSzPts val="1400"/>
              <a:buChar char="•"/>
            </a:pPr>
            <a:r>
              <a:rPr b="1" lang="en-US" sz="1400">
                <a:solidFill>
                  <a:srgbClr val="404040"/>
                </a:solidFill>
                <a:latin typeface="Times New Roman"/>
                <a:ea typeface="Times New Roman"/>
                <a:cs typeface="Times New Roman"/>
                <a:sym typeface="Times New Roman"/>
              </a:rPr>
              <a:t>In the third method</a:t>
            </a:r>
            <a:r>
              <a:rPr lang="en-US" sz="1400">
                <a:solidFill>
                  <a:srgbClr val="404040"/>
                </a:solidFill>
                <a:latin typeface="Times New Roman"/>
                <a:ea typeface="Times New Roman"/>
                <a:cs typeface="Times New Roman"/>
                <a:sym typeface="Times New Roman"/>
              </a:rPr>
              <a:t>: Asking the student to film and send the gained experience from doing some of the course content with a mobile phone. Like method “5S”. </a:t>
            </a:r>
            <a:endParaRPr sz="1400">
              <a:solidFill>
                <a:srgbClr val="404040"/>
              </a:solidFill>
              <a:latin typeface="Times New Roman"/>
              <a:ea typeface="Times New Roman"/>
              <a:cs typeface="Times New Roman"/>
              <a:sym typeface="Times New Roman"/>
            </a:endParaRPr>
          </a:p>
        </p:txBody>
      </p:sp>
      <p:sp>
        <p:nvSpPr>
          <p:cNvPr id="171" name="Google Shape;171;p6"/>
          <p:cNvSpPr/>
          <p:nvPr>
            <p:ph idx="12" type="sldNum"/>
          </p:nvPr>
        </p:nvSpPr>
        <p:spPr>
          <a:xfrm>
            <a:off x="10166340" y="5875358"/>
            <a:ext cx="345615" cy="345610"/>
          </a:xfrm>
          <a:prstGeom prst="ellipse">
            <a:avLst/>
          </a:prstGeom>
          <a:solidFill>
            <a:srgbClr val="1D1D1D">
              <a:alpha val="69803"/>
            </a:srgbClr>
          </a:solidFill>
          <a:ln>
            <a:noFill/>
          </a:ln>
        </p:spPr>
        <p:txBody>
          <a:bodyPr anchorCtr="0" anchor="ctr" bIns="45700" lIns="18275" spcFirstLastPara="1" rIns="18275" wrap="square" tIns="45700">
            <a:normAutofit/>
          </a:bodyPr>
          <a:lstStyle/>
          <a:p>
            <a:pPr indent="0" lvl="0" marL="0" rtl="0" algn="ctr">
              <a:lnSpc>
                <a:spcPct val="90000"/>
              </a:lnSpc>
              <a:spcBef>
                <a:spcPts val="0"/>
              </a:spcBef>
              <a:spcAft>
                <a:spcPts val="0"/>
              </a:spcAft>
              <a:buNone/>
            </a:pPr>
            <a:fld id="{00000000-1234-1234-1234-123412341234}" type="slidenum">
              <a:rPr lang="en-US"/>
              <a:t>‹#›</a:t>
            </a:fld>
            <a:endParaRPr/>
          </a:p>
        </p:txBody>
      </p:sp>
      <p:sp>
        <p:nvSpPr>
          <p:cNvPr id="172" name="Google Shape;172;p6"/>
          <p:cNvSpPr txBox="1"/>
          <p:nvPr>
            <p:ph idx="11" type="ftr"/>
          </p:nvPr>
        </p:nvSpPr>
        <p:spPr>
          <a:xfrm>
            <a:off x="1512064" y="5892639"/>
            <a:ext cx="5576163" cy="302408"/>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March 2022</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7" name="Shape 177"/>
        <p:cNvGrpSpPr/>
        <p:nvPr/>
      </p:nvGrpSpPr>
      <p:grpSpPr>
        <a:xfrm>
          <a:off x="0" y="0"/>
          <a:ext cx="0" cy="0"/>
          <a:chOff x="0" y="0"/>
          <a:chExt cx="0" cy="0"/>
        </a:xfrm>
      </p:grpSpPr>
      <p:sp>
        <p:nvSpPr>
          <p:cNvPr id="178" name="Google Shape;178;p7"/>
          <p:cNvSpPr/>
          <p:nvPr/>
        </p:nvSpPr>
        <p:spPr>
          <a:xfrm>
            <a:off x="0" y="0"/>
            <a:ext cx="11520487" cy="6480175"/>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
        <p:nvSpPr>
          <p:cNvPr id="179" name="Google Shape;179;p7"/>
          <p:cNvSpPr/>
          <p:nvPr/>
        </p:nvSpPr>
        <p:spPr>
          <a:xfrm>
            <a:off x="1180849" y="1179391"/>
            <a:ext cx="9158788" cy="4121392"/>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
        <p:nvSpPr>
          <p:cNvPr id="180" name="Google Shape;180;p7"/>
          <p:cNvSpPr/>
          <p:nvPr/>
        </p:nvSpPr>
        <p:spPr>
          <a:xfrm>
            <a:off x="1003722" y="1002267"/>
            <a:ext cx="9513043" cy="4475640"/>
          </a:xfrm>
          <a:prstGeom prst="rect">
            <a:avLst/>
          </a:prstGeom>
          <a:noFill/>
          <a:ln cap="sq" cmpd="sng" w="31750">
            <a:solidFill>
              <a:srgbClr val="FFFF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
        <p:nvSpPr>
          <p:cNvPr id="181" name="Google Shape;181;p7"/>
          <p:cNvSpPr txBox="1"/>
          <p:nvPr>
            <p:ph type="title"/>
          </p:nvPr>
        </p:nvSpPr>
        <p:spPr>
          <a:xfrm>
            <a:off x="2108249" y="441666"/>
            <a:ext cx="7303989" cy="1123231"/>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262626"/>
              </a:buClr>
              <a:buSzPts val="2600"/>
              <a:buFont typeface="Times New Roman"/>
              <a:buNone/>
            </a:pPr>
            <a:r>
              <a:rPr b="1" lang="en-US">
                <a:latin typeface="Times New Roman"/>
                <a:ea typeface="Times New Roman"/>
                <a:cs typeface="Times New Roman"/>
                <a:sym typeface="Times New Roman"/>
              </a:rPr>
              <a:t>M6-1:STRATEGIES AND POLICIES SUPPORTING DEVELOPMENT</a:t>
            </a:r>
            <a:endParaRPr b="1">
              <a:latin typeface="Times New Roman"/>
              <a:ea typeface="Times New Roman"/>
              <a:cs typeface="Times New Roman"/>
              <a:sym typeface="Times New Roman"/>
            </a:endParaRPr>
          </a:p>
        </p:txBody>
      </p:sp>
      <p:sp>
        <p:nvSpPr>
          <p:cNvPr id="182" name="Google Shape;182;p7"/>
          <p:cNvSpPr txBox="1"/>
          <p:nvPr>
            <p:ph idx="1" type="body"/>
          </p:nvPr>
        </p:nvSpPr>
        <p:spPr>
          <a:xfrm>
            <a:off x="1612095" y="2165030"/>
            <a:ext cx="8295953" cy="2720630"/>
          </a:xfrm>
          <a:prstGeom prst="rect">
            <a:avLst/>
          </a:prstGeom>
          <a:noFill/>
          <a:ln>
            <a:noFill/>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SzPts val="1300"/>
              <a:buChar char="•"/>
            </a:pPr>
            <a:r>
              <a:rPr b="1" lang="en-US" sz="1300">
                <a:solidFill>
                  <a:srgbClr val="404040"/>
                </a:solidFill>
                <a:latin typeface="Times New Roman"/>
                <a:ea typeface="Times New Roman"/>
                <a:cs typeface="Times New Roman"/>
                <a:sym typeface="Times New Roman"/>
              </a:rPr>
              <a:t>The first</a:t>
            </a:r>
            <a:r>
              <a:rPr lang="en-US" sz="1300">
                <a:solidFill>
                  <a:srgbClr val="404040"/>
                </a:solidFill>
                <a:latin typeface="Times New Roman"/>
                <a:ea typeface="Times New Roman"/>
                <a:cs typeface="Times New Roman"/>
                <a:sym typeface="Times New Roman"/>
              </a:rPr>
              <a:t> case is teaching as a continuous process in the form of teaching, then evaluation and feedback to students each week.</a:t>
            </a:r>
            <a:endParaRPr sz="1300">
              <a:solidFill>
                <a:srgbClr val="404040"/>
              </a:solidFill>
              <a:latin typeface="Calibri"/>
              <a:ea typeface="Calibri"/>
              <a:cs typeface="Calibri"/>
              <a:sym typeface="Calibri"/>
            </a:endParaRPr>
          </a:p>
          <a:p>
            <a:pPr indent="0" lvl="0" marL="0" marR="0" rtl="0" algn="l">
              <a:lnSpc>
                <a:spcPct val="90000"/>
              </a:lnSpc>
              <a:spcBef>
                <a:spcPts val="800"/>
              </a:spcBef>
              <a:spcAft>
                <a:spcPts val="0"/>
              </a:spcAft>
              <a:buSzPts val="1300"/>
              <a:buChar char="•"/>
            </a:pPr>
            <a:r>
              <a:rPr b="1" lang="en-US" sz="1300">
                <a:solidFill>
                  <a:srgbClr val="404040"/>
                </a:solidFill>
                <a:latin typeface="Times New Roman"/>
                <a:ea typeface="Times New Roman"/>
                <a:cs typeface="Times New Roman"/>
                <a:sym typeface="Times New Roman"/>
              </a:rPr>
              <a:t> Second</a:t>
            </a:r>
            <a:r>
              <a:rPr lang="en-US" sz="1300">
                <a:solidFill>
                  <a:srgbClr val="404040"/>
                </a:solidFill>
                <a:latin typeface="Times New Roman"/>
                <a:ea typeface="Times New Roman"/>
                <a:cs typeface="Times New Roman"/>
                <a:sym typeface="Times New Roman"/>
              </a:rPr>
              <a:t>, engaging the student in the real world with diverse and complementary forms.</a:t>
            </a:r>
            <a:endParaRPr sz="1300">
              <a:solidFill>
                <a:srgbClr val="404040"/>
              </a:solidFill>
              <a:latin typeface="Calibri"/>
              <a:ea typeface="Calibri"/>
              <a:cs typeface="Calibri"/>
              <a:sym typeface="Calibri"/>
            </a:endParaRPr>
          </a:p>
          <a:p>
            <a:pPr indent="0" lvl="0" marL="0" marR="0" rtl="0" algn="l">
              <a:lnSpc>
                <a:spcPct val="90000"/>
              </a:lnSpc>
              <a:spcBef>
                <a:spcPts val="800"/>
              </a:spcBef>
              <a:spcAft>
                <a:spcPts val="0"/>
              </a:spcAft>
              <a:buSzPts val="1300"/>
              <a:buChar char="•"/>
            </a:pPr>
            <a:r>
              <a:rPr b="1" lang="en-US" sz="1300">
                <a:solidFill>
                  <a:srgbClr val="404040"/>
                </a:solidFill>
                <a:latin typeface="Times New Roman"/>
                <a:ea typeface="Times New Roman"/>
                <a:cs typeface="Times New Roman"/>
                <a:sym typeface="Times New Roman"/>
              </a:rPr>
              <a:t> Third,</a:t>
            </a:r>
            <a:r>
              <a:rPr lang="en-US" sz="1300">
                <a:solidFill>
                  <a:srgbClr val="404040"/>
                </a:solidFill>
                <a:latin typeface="Times New Roman"/>
                <a:ea typeface="Times New Roman"/>
                <a:cs typeface="Times New Roman"/>
                <a:sym typeface="Times New Roman"/>
              </a:rPr>
              <a:t> the classroom administration interactively addresses directly with the student's name to provide feedback and participate in class discussions. </a:t>
            </a:r>
            <a:endParaRPr sz="1300">
              <a:solidFill>
                <a:srgbClr val="404040"/>
              </a:solidFill>
              <a:latin typeface="Calibri"/>
              <a:ea typeface="Calibri"/>
              <a:cs typeface="Calibri"/>
              <a:sym typeface="Calibri"/>
            </a:endParaRPr>
          </a:p>
          <a:p>
            <a:pPr indent="0" lvl="0" marL="0" marR="0" rtl="0" algn="l">
              <a:lnSpc>
                <a:spcPct val="90000"/>
              </a:lnSpc>
              <a:spcBef>
                <a:spcPts val="800"/>
              </a:spcBef>
              <a:spcAft>
                <a:spcPts val="0"/>
              </a:spcAft>
              <a:buSzPts val="1300"/>
              <a:buChar char="•"/>
            </a:pPr>
            <a:r>
              <a:rPr b="1" lang="en-US" sz="1300">
                <a:solidFill>
                  <a:srgbClr val="404040"/>
                </a:solidFill>
                <a:latin typeface="Times New Roman"/>
                <a:ea typeface="Times New Roman"/>
                <a:cs typeface="Times New Roman"/>
                <a:sym typeface="Times New Roman"/>
              </a:rPr>
              <a:t>Fourth</a:t>
            </a:r>
            <a:r>
              <a:rPr lang="en-US" sz="1300">
                <a:solidFill>
                  <a:srgbClr val="404040"/>
                </a:solidFill>
                <a:latin typeface="Times New Roman"/>
                <a:ea typeface="Times New Roman"/>
                <a:cs typeface="Times New Roman"/>
                <a:sym typeface="Times New Roman"/>
              </a:rPr>
              <a:t>, holding a workshop with teamwork at appropriate intervals for practice. </a:t>
            </a:r>
            <a:endParaRPr sz="1300">
              <a:solidFill>
                <a:srgbClr val="404040"/>
              </a:solidFill>
              <a:latin typeface="Calibri"/>
              <a:ea typeface="Calibri"/>
              <a:cs typeface="Calibri"/>
              <a:sym typeface="Calibri"/>
            </a:endParaRPr>
          </a:p>
          <a:p>
            <a:pPr indent="0" lvl="0" marL="0" marR="0" rtl="0" algn="l">
              <a:lnSpc>
                <a:spcPct val="90000"/>
              </a:lnSpc>
              <a:spcBef>
                <a:spcPts val="800"/>
              </a:spcBef>
              <a:spcAft>
                <a:spcPts val="0"/>
              </a:spcAft>
              <a:buSzPts val="1300"/>
              <a:buChar char="•"/>
            </a:pPr>
            <a:r>
              <a:rPr b="1" lang="en-US" sz="1300">
                <a:solidFill>
                  <a:srgbClr val="404040"/>
                </a:solidFill>
                <a:latin typeface="Times New Roman"/>
                <a:ea typeface="Times New Roman"/>
                <a:cs typeface="Times New Roman"/>
                <a:sym typeface="Times New Roman"/>
              </a:rPr>
              <a:t>Fifth,</a:t>
            </a:r>
            <a:r>
              <a:rPr lang="en-US" sz="1300">
                <a:solidFill>
                  <a:srgbClr val="404040"/>
                </a:solidFill>
                <a:latin typeface="Times New Roman"/>
                <a:ea typeface="Times New Roman"/>
                <a:cs typeface="Times New Roman"/>
                <a:sym typeface="Times New Roman"/>
              </a:rPr>
              <a:t> display of students' acquired scores in Excel format in the classroom for transparency and competition.</a:t>
            </a:r>
            <a:endParaRPr sz="1300">
              <a:solidFill>
                <a:srgbClr val="404040"/>
              </a:solidFill>
              <a:latin typeface="Calibri"/>
              <a:ea typeface="Calibri"/>
              <a:cs typeface="Calibri"/>
              <a:sym typeface="Calibri"/>
            </a:endParaRPr>
          </a:p>
          <a:p>
            <a:pPr indent="0" lvl="0" marL="0" marR="0" rtl="0" algn="l">
              <a:lnSpc>
                <a:spcPct val="90000"/>
              </a:lnSpc>
              <a:spcBef>
                <a:spcPts val="800"/>
              </a:spcBef>
              <a:spcAft>
                <a:spcPts val="0"/>
              </a:spcAft>
              <a:buSzPts val="1300"/>
              <a:buChar char="•"/>
            </a:pPr>
            <a:r>
              <a:rPr b="1" lang="en-US" sz="1300">
                <a:solidFill>
                  <a:srgbClr val="404040"/>
                </a:solidFill>
                <a:latin typeface="Times New Roman"/>
                <a:ea typeface="Times New Roman"/>
                <a:cs typeface="Times New Roman"/>
                <a:sym typeface="Times New Roman"/>
              </a:rPr>
              <a:t> Sixth</a:t>
            </a:r>
            <a:r>
              <a:rPr lang="en-US" sz="1300">
                <a:solidFill>
                  <a:srgbClr val="404040"/>
                </a:solidFill>
                <a:latin typeface="Times New Roman"/>
                <a:ea typeface="Times New Roman"/>
                <a:cs typeface="Times New Roman"/>
                <a:sym typeface="Times New Roman"/>
              </a:rPr>
              <a:t>, distribution of the total score during the semester based on the results of students' work. </a:t>
            </a:r>
            <a:endParaRPr sz="1300">
              <a:solidFill>
                <a:srgbClr val="404040"/>
              </a:solidFill>
              <a:latin typeface="Calibri"/>
              <a:ea typeface="Calibri"/>
              <a:cs typeface="Calibri"/>
              <a:sym typeface="Calibri"/>
            </a:endParaRPr>
          </a:p>
          <a:p>
            <a:pPr indent="0" lvl="0" marL="0" marR="0" rtl="0" algn="l">
              <a:lnSpc>
                <a:spcPct val="90000"/>
              </a:lnSpc>
              <a:spcBef>
                <a:spcPts val="800"/>
              </a:spcBef>
              <a:spcAft>
                <a:spcPts val="0"/>
              </a:spcAft>
              <a:buSzPts val="1300"/>
              <a:buChar char="•"/>
            </a:pPr>
            <a:r>
              <a:rPr b="1" lang="en-US" sz="1300">
                <a:solidFill>
                  <a:srgbClr val="404040"/>
                </a:solidFill>
                <a:latin typeface="Times New Roman"/>
                <a:ea typeface="Times New Roman"/>
                <a:cs typeface="Times New Roman"/>
                <a:sym typeface="Times New Roman"/>
              </a:rPr>
              <a:t>Seventh,</a:t>
            </a:r>
            <a:r>
              <a:rPr lang="en-US" sz="1300">
                <a:solidFill>
                  <a:srgbClr val="404040"/>
                </a:solidFill>
                <a:latin typeface="Times New Roman"/>
                <a:ea typeface="Times New Roman"/>
                <a:cs typeface="Times New Roman"/>
                <a:sym typeface="Times New Roman"/>
              </a:rPr>
              <a:t> class management is based on the instructions and regulations governing the class, which are announced and taught at the beginning of the semester.</a:t>
            </a:r>
            <a:endParaRPr sz="1300">
              <a:solidFill>
                <a:srgbClr val="404040"/>
              </a:solidFill>
              <a:latin typeface="Calibri"/>
              <a:ea typeface="Calibri"/>
              <a:cs typeface="Calibri"/>
              <a:sym typeface="Calibri"/>
            </a:endParaRPr>
          </a:p>
          <a:p>
            <a:pPr indent="0" lvl="0" marL="0" rtl="0" algn="l">
              <a:lnSpc>
                <a:spcPct val="90000"/>
              </a:lnSpc>
              <a:spcBef>
                <a:spcPts val="1745"/>
              </a:spcBef>
              <a:spcAft>
                <a:spcPts val="0"/>
              </a:spcAft>
              <a:buSzPts val="1300"/>
              <a:buNone/>
            </a:pPr>
            <a:r>
              <a:t/>
            </a:r>
            <a:endParaRPr sz="1300">
              <a:solidFill>
                <a:srgbClr val="404040"/>
              </a:solidFill>
            </a:endParaRPr>
          </a:p>
        </p:txBody>
      </p:sp>
      <p:sp>
        <p:nvSpPr>
          <p:cNvPr id="183" name="Google Shape;183;p7"/>
          <p:cNvSpPr/>
          <p:nvPr>
            <p:ph idx="12" type="sldNum"/>
          </p:nvPr>
        </p:nvSpPr>
        <p:spPr>
          <a:xfrm>
            <a:off x="10166340" y="5875358"/>
            <a:ext cx="345615" cy="345610"/>
          </a:xfrm>
          <a:prstGeom prst="ellipse">
            <a:avLst/>
          </a:prstGeom>
          <a:solidFill>
            <a:srgbClr val="1D1D1D">
              <a:alpha val="69803"/>
            </a:srgbClr>
          </a:solidFill>
          <a:ln>
            <a:noFill/>
          </a:ln>
        </p:spPr>
        <p:txBody>
          <a:bodyPr anchorCtr="0" anchor="ctr" bIns="45700" lIns="18275" spcFirstLastPara="1" rIns="18275" wrap="square" tIns="45700">
            <a:normAutofit/>
          </a:bodyPr>
          <a:lstStyle/>
          <a:p>
            <a:pPr indent="0" lvl="0" marL="0" rtl="0" algn="ctr">
              <a:lnSpc>
                <a:spcPct val="90000"/>
              </a:lnSpc>
              <a:spcBef>
                <a:spcPts val="0"/>
              </a:spcBef>
              <a:spcAft>
                <a:spcPts val="0"/>
              </a:spcAft>
              <a:buNone/>
            </a:pPr>
            <a:fld id="{00000000-1234-1234-1234-123412341234}" type="slidenum">
              <a:rPr lang="en-US"/>
              <a:t>‹#›</a:t>
            </a:fld>
            <a:endParaRPr/>
          </a:p>
        </p:txBody>
      </p:sp>
      <p:sp>
        <p:nvSpPr>
          <p:cNvPr id="184" name="Google Shape;184;p7"/>
          <p:cNvSpPr txBox="1"/>
          <p:nvPr>
            <p:ph idx="11" type="ftr"/>
          </p:nvPr>
        </p:nvSpPr>
        <p:spPr>
          <a:xfrm>
            <a:off x="1512064" y="5892639"/>
            <a:ext cx="5576163" cy="302408"/>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March 2022</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9" name="Shape 189"/>
        <p:cNvGrpSpPr/>
        <p:nvPr/>
      </p:nvGrpSpPr>
      <p:grpSpPr>
        <a:xfrm>
          <a:off x="0" y="0"/>
          <a:ext cx="0" cy="0"/>
          <a:chOff x="0" y="0"/>
          <a:chExt cx="0" cy="0"/>
        </a:xfrm>
      </p:grpSpPr>
      <p:sp>
        <p:nvSpPr>
          <p:cNvPr id="190" name="Google Shape;190;p8"/>
          <p:cNvSpPr/>
          <p:nvPr/>
        </p:nvSpPr>
        <p:spPr>
          <a:xfrm>
            <a:off x="0" y="0"/>
            <a:ext cx="2901073" cy="6480175"/>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
        <p:nvSpPr>
          <p:cNvPr id="191" name="Google Shape;191;p8"/>
          <p:cNvSpPr/>
          <p:nvPr/>
        </p:nvSpPr>
        <p:spPr>
          <a:xfrm>
            <a:off x="2901072" y="0"/>
            <a:ext cx="8619415" cy="648017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
        <p:nvSpPr>
          <p:cNvPr id="192" name="Google Shape;192;p8"/>
          <p:cNvSpPr/>
          <p:nvPr/>
        </p:nvSpPr>
        <p:spPr>
          <a:xfrm>
            <a:off x="1055877" y="1363534"/>
            <a:ext cx="3753165" cy="3753106"/>
          </a:xfrm>
          <a:prstGeom prst="ellipse">
            <a:avLst/>
          </a:prstGeom>
          <a:solidFill>
            <a:srgbClr val="FFFFFF"/>
          </a:solidFill>
          <a:ln cap="flat" cmpd="sng" w="31750">
            <a:solidFill>
              <a:srgbClr val="6B889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
        <p:nvSpPr>
          <p:cNvPr id="193" name="Google Shape;193;p8"/>
          <p:cNvSpPr/>
          <p:nvPr>
            <p:ph type="title"/>
          </p:nvPr>
        </p:nvSpPr>
        <p:spPr>
          <a:xfrm>
            <a:off x="1191426" y="1499080"/>
            <a:ext cx="3482067" cy="3482014"/>
          </a:xfrm>
          <a:prstGeom prst="ellipse">
            <a:avLst/>
          </a:prstGeom>
          <a:solidFill>
            <a:srgbClr val="6B8890"/>
          </a:solidFill>
          <a:ln>
            <a:noFill/>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rgbClr val="FFFFFF"/>
              </a:buClr>
              <a:buSzPts val="2000"/>
              <a:buFont typeface="Times New Roman"/>
              <a:buNone/>
            </a:pPr>
            <a:r>
              <a:rPr lang="en-US" sz="2000">
                <a:solidFill>
                  <a:srgbClr val="FFFFFF"/>
                </a:solidFill>
                <a:latin typeface="Times New Roman"/>
                <a:ea typeface="Times New Roman"/>
                <a:cs typeface="Times New Roman"/>
                <a:sym typeface="Times New Roman"/>
              </a:rPr>
              <a:t>CONCLUSIONS</a:t>
            </a:r>
            <a:endParaRPr/>
          </a:p>
        </p:txBody>
      </p:sp>
      <p:sp>
        <p:nvSpPr>
          <p:cNvPr id="194" name="Google Shape;194;p8"/>
          <p:cNvSpPr txBox="1"/>
          <p:nvPr>
            <p:ph idx="1" type="body"/>
          </p:nvPr>
        </p:nvSpPr>
        <p:spPr>
          <a:xfrm>
            <a:off x="4944591" y="1324835"/>
            <a:ext cx="6216253" cy="3830504"/>
          </a:xfrm>
          <a:prstGeom prst="rect">
            <a:avLst/>
          </a:prstGeom>
          <a:noFill/>
          <a:ln>
            <a:noFill/>
          </a:ln>
        </p:spPr>
        <p:txBody>
          <a:bodyPr anchorCtr="0" anchor="ctr" bIns="51425" lIns="102850" spcFirstLastPara="1" rIns="102850" wrap="square" tIns="51425">
            <a:normAutofit/>
          </a:bodyPr>
          <a:lstStyle/>
          <a:p>
            <a:pPr indent="0" lvl="0" marL="0" rtl="0" algn="ctr">
              <a:lnSpc>
                <a:spcPct val="100000"/>
              </a:lnSpc>
              <a:spcBef>
                <a:spcPts val="0"/>
              </a:spcBef>
              <a:spcAft>
                <a:spcPts val="0"/>
              </a:spcAft>
              <a:buSzPts val="2400"/>
              <a:buNone/>
            </a:pPr>
            <a:r>
              <a:rPr lang="en-US" sz="2400">
                <a:latin typeface="Times New Roman"/>
                <a:ea typeface="Times New Roman"/>
                <a:cs typeface="Times New Roman"/>
                <a:sym typeface="Times New Roman"/>
              </a:rPr>
              <a:t>Sharing the experiences gained from the virtual courses with colleagues in the other universities can facilitate the achievement of the goals which is set by the UNI-TEL project. </a:t>
            </a:r>
            <a:endParaRPr/>
          </a:p>
        </p:txBody>
      </p:sp>
      <p:sp>
        <p:nvSpPr>
          <p:cNvPr id="195" name="Google Shape;195;p8"/>
          <p:cNvSpPr/>
          <p:nvPr>
            <p:ph idx="12" type="sldNum"/>
          </p:nvPr>
        </p:nvSpPr>
        <p:spPr>
          <a:xfrm>
            <a:off x="10166340" y="5875358"/>
            <a:ext cx="345615" cy="345610"/>
          </a:xfrm>
          <a:prstGeom prst="ellipse">
            <a:avLst/>
          </a:prstGeom>
          <a:solidFill>
            <a:srgbClr val="1D1D1D">
              <a:alpha val="69803"/>
            </a:srgbClr>
          </a:solidFill>
          <a:ln>
            <a:noFill/>
          </a:ln>
        </p:spPr>
        <p:txBody>
          <a:bodyPr anchorCtr="0" anchor="ctr" bIns="45700" lIns="18275" spcFirstLastPara="1" rIns="18275" wrap="square" tIns="45700">
            <a:normAutofit/>
          </a:bodyPr>
          <a:lstStyle/>
          <a:p>
            <a:pPr indent="0" lvl="0" marL="0" rtl="0" algn="ctr">
              <a:lnSpc>
                <a:spcPct val="90000"/>
              </a:lnSpc>
              <a:spcBef>
                <a:spcPts val="0"/>
              </a:spcBef>
              <a:spcAft>
                <a:spcPts val="0"/>
              </a:spcAft>
              <a:buNone/>
            </a:pPr>
            <a:fld id="{00000000-1234-1234-1234-123412341234}" type="slidenum">
              <a:rPr lang="en-US"/>
              <a:t>‹#›</a:t>
            </a:fld>
            <a:endParaRPr/>
          </a:p>
        </p:txBody>
      </p:sp>
      <p:sp>
        <p:nvSpPr>
          <p:cNvPr id="196" name="Google Shape;196;p8"/>
          <p:cNvSpPr txBox="1"/>
          <p:nvPr>
            <p:ph idx="11" type="ftr"/>
          </p:nvPr>
        </p:nvSpPr>
        <p:spPr>
          <a:xfrm>
            <a:off x="1512064" y="5892639"/>
            <a:ext cx="5576163" cy="302408"/>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March 2022</a:t>
            </a:r>
            <a:endParaRPr/>
          </a:p>
        </p:txBody>
      </p:sp>
    </p:spTree>
  </p:cSld>
  <p:clrMapOvr>
    <a:masterClrMapping/>
  </p:clrMapOvr>
</p:sld>
</file>

<file path=ppt/theme/theme1.xml><?xml version="1.0" encoding="utf-8"?>
<a:theme xmlns:a="http://schemas.openxmlformats.org/drawingml/2006/main" xmlns:r="http://schemas.openxmlformats.org/officeDocument/2006/relationships"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2021-06-01T08:52:26Z</dcterms:created>
  <dc:creator>Windows User</dc:creator>
</cp:coreProperties>
</file>