
<file path=[Content_Types].xml><?xml version="1.0" encoding="utf-8"?>
<Types xmlns="http://schemas.openxmlformats.org/package/2006/content-types">
  <Default Extension="jfif" ContentType="image/jpe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42" r:id="rId1"/>
  </p:sldMasterIdLst>
  <p:notesMasterIdLst>
    <p:notesMasterId r:id="rId10"/>
  </p:notesMasterIdLst>
  <p:sldIdLst>
    <p:sldId id="256" r:id="rId2"/>
    <p:sldId id="257" r:id="rId3"/>
    <p:sldId id="258" r:id="rId4"/>
    <p:sldId id="273" r:id="rId5"/>
    <p:sldId id="277" r:id="rId6"/>
    <p:sldId id="274" r:id="rId7"/>
    <p:sldId id="275" r:id="rId8"/>
    <p:sldId id="262" r:id="rId9"/>
  </p:sldIdLst>
  <p:sldSz cx="11520488" cy="6480175"/>
  <p:notesSz cx="6858000" cy="9144000"/>
  <p:custDataLst>
    <p:tags r:id="rId11"/>
  </p:custData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728" userDrawn="1">
          <p15:clr>
            <a:srgbClr val="A4A3A4"/>
          </p15:clr>
        </p15:guide>
        <p15:guide id="2" pos="2304" userDrawn="1">
          <p15:clr>
            <a:srgbClr val="A4A3A4"/>
          </p15:clr>
        </p15:guide>
        <p15:guide id="3" orient="horz" pos="2041" userDrawn="1">
          <p15:clr>
            <a:srgbClr val="A4A3A4"/>
          </p15:clr>
        </p15:guide>
        <p15:guide id="4" pos="3629"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66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016" autoAdjust="0"/>
    <p:restoredTop sz="76645" autoAdjust="0"/>
  </p:normalViewPr>
  <p:slideViewPr>
    <p:cSldViewPr>
      <p:cViewPr varScale="1">
        <p:scale>
          <a:sx n="71" d="100"/>
          <a:sy n="71" d="100"/>
        </p:scale>
        <p:origin x="63" y="54"/>
      </p:cViewPr>
      <p:guideLst>
        <p:guide orient="horz" pos="1728"/>
        <p:guide pos="2304"/>
        <p:guide orient="horz" pos="2041"/>
        <p:guide pos="3629"/>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gs" Target="tags/tag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22B5C7B-6E4C-4CB7-8C5F-150730A6FCD0}" type="doc">
      <dgm:prSet loTypeId="urn:microsoft.com/office/officeart/2005/8/layout/vList2" loCatId="list" qsTypeId="urn:microsoft.com/office/officeart/2005/8/quickstyle/simple1" qsCatId="simple" csTypeId="urn:microsoft.com/office/officeart/2005/8/colors/colorful2" csCatId="colorful" phldr="1"/>
      <dgm:spPr/>
      <dgm:t>
        <a:bodyPr/>
        <a:lstStyle/>
        <a:p>
          <a:endParaRPr lang="en-US"/>
        </a:p>
      </dgm:t>
    </dgm:pt>
    <dgm:pt modelId="{6CEC36E2-2E15-45E8-BB68-26A1D3E6EA34}">
      <dgm:prSet custT="1"/>
      <dgm:spPr/>
      <dgm:t>
        <a:bodyPr/>
        <a:lstStyle/>
        <a:p>
          <a:r>
            <a:rPr lang="en-GB" sz="2000" b="1" dirty="0">
              <a:latin typeface="Times New Roman" panose="02020603050405020304" pitchFamily="18" charset="0"/>
              <a:cs typeface="Times New Roman" panose="02020603050405020304" pitchFamily="18" charset="0"/>
            </a:rPr>
            <a:t>M2-2: Engaging and motivating students with real-world problems in STEM teaching</a:t>
          </a:r>
          <a:endParaRPr lang="en-US" sz="2000" dirty="0">
            <a:latin typeface="Times New Roman" panose="02020603050405020304" pitchFamily="18" charset="0"/>
            <a:cs typeface="Times New Roman" panose="02020603050405020304" pitchFamily="18" charset="0"/>
          </a:endParaRPr>
        </a:p>
      </dgm:t>
    </dgm:pt>
    <dgm:pt modelId="{5466CD65-A3C7-4F2D-A9FF-43CDB84302B5}" type="parTrans" cxnId="{564D9FC5-2BD2-4BD6-8EA1-5BDEE9EDE984}">
      <dgm:prSet/>
      <dgm:spPr/>
      <dgm:t>
        <a:bodyPr/>
        <a:lstStyle/>
        <a:p>
          <a:endParaRPr lang="en-US"/>
        </a:p>
      </dgm:t>
    </dgm:pt>
    <dgm:pt modelId="{2B45EC8A-23E5-4330-9C65-71E5829F6199}" type="sibTrans" cxnId="{564D9FC5-2BD2-4BD6-8EA1-5BDEE9EDE984}">
      <dgm:prSet/>
      <dgm:spPr/>
      <dgm:t>
        <a:bodyPr/>
        <a:lstStyle/>
        <a:p>
          <a:endParaRPr lang="en-US"/>
        </a:p>
      </dgm:t>
    </dgm:pt>
    <dgm:pt modelId="{348F5063-AEFC-40A4-9AC2-8397B2BAC5C2}">
      <dgm:prSet custT="1"/>
      <dgm:spPr/>
      <dgm:t>
        <a:bodyPr/>
        <a:lstStyle/>
        <a:p>
          <a:r>
            <a:rPr lang="en-GB" sz="1800" b="1" dirty="0">
              <a:latin typeface="Times New Roman" panose="02020603050405020304" pitchFamily="18" charset="0"/>
              <a:cs typeface="Times New Roman" panose="02020603050405020304" pitchFamily="18" charset="0"/>
            </a:rPr>
            <a:t>M2-3: </a:t>
          </a:r>
          <a:r>
            <a:rPr lang="en-US" sz="2000" b="1" dirty="0">
              <a:latin typeface="Times New Roman" panose="02020603050405020304" pitchFamily="18" charset="0"/>
              <a:cs typeface="Times New Roman" panose="02020603050405020304" pitchFamily="18" charset="0"/>
            </a:rPr>
            <a:t>Student</a:t>
          </a:r>
          <a:r>
            <a:rPr lang="en-US" sz="1800" b="1" dirty="0">
              <a:latin typeface="Times New Roman" panose="02020603050405020304" pitchFamily="18" charset="0"/>
              <a:cs typeface="Times New Roman" panose="02020603050405020304" pitchFamily="18" charset="0"/>
            </a:rPr>
            <a:t> engagement and motivation through voluntary subject choice and flexibility in STEM teaching</a:t>
          </a:r>
          <a:endParaRPr lang="en-US" sz="1800" dirty="0">
            <a:latin typeface="Times New Roman" panose="02020603050405020304" pitchFamily="18" charset="0"/>
            <a:cs typeface="Times New Roman" panose="02020603050405020304" pitchFamily="18" charset="0"/>
          </a:endParaRPr>
        </a:p>
      </dgm:t>
    </dgm:pt>
    <dgm:pt modelId="{4DE1A6AB-F815-471B-84F8-C60E9E249334}" type="parTrans" cxnId="{7419EF09-81EF-4B10-8DF1-DF1FF61106B5}">
      <dgm:prSet/>
      <dgm:spPr/>
      <dgm:t>
        <a:bodyPr/>
        <a:lstStyle/>
        <a:p>
          <a:endParaRPr lang="en-US"/>
        </a:p>
      </dgm:t>
    </dgm:pt>
    <dgm:pt modelId="{6495A07F-137A-426C-AB02-2E845B9A50AF}" type="sibTrans" cxnId="{7419EF09-81EF-4B10-8DF1-DF1FF61106B5}">
      <dgm:prSet/>
      <dgm:spPr/>
      <dgm:t>
        <a:bodyPr/>
        <a:lstStyle/>
        <a:p>
          <a:endParaRPr lang="en-US"/>
        </a:p>
      </dgm:t>
    </dgm:pt>
    <dgm:pt modelId="{FFF45AB1-1AA9-47C5-A061-EEEAE7C768BA}">
      <dgm:prSet custT="1"/>
      <dgm:spPr/>
      <dgm:t>
        <a:bodyPr/>
        <a:lstStyle/>
        <a:p>
          <a:r>
            <a:rPr lang="en-GB" sz="2000" b="1" dirty="0">
              <a:latin typeface="Times New Roman" panose="02020603050405020304" pitchFamily="18" charset="0"/>
              <a:cs typeface="Times New Roman" panose="02020603050405020304" pitchFamily="18" charset="0"/>
            </a:rPr>
            <a:t>M2-5: </a:t>
          </a:r>
          <a:r>
            <a:rPr lang="en-US" sz="2000" b="1" dirty="0">
              <a:latin typeface="Times New Roman" panose="02020603050405020304" pitchFamily="18" charset="0"/>
              <a:cs typeface="Times New Roman" panose="02020603050405020304" pitchFamily="18" charset="0"/>
            </a:rPr>
            <a:t>Case example(s) of online implementations of STEM</a:t>
          </a:r>
          <a:endParaRPr lang="en-US" sz="2000" dirty="0">
            <a:latin typeface="Times New Roman" panose="02020603050405020304" pitchFamily="18" charset="0"/>
            <a:cs typeface="Times New Roman" panose="02020603050405020304" pitchFamily="18" charset="0"/>
          </a:endParaRPr>
        </a:p>
      </dgm:t>
    </dgm:pt>
    <dgm:pt modelId="{FFCBB7F4-799F-479F-A800-8AEC160B6489}" type="parTrans" cxnId="{3B6FBFE1-389D-4CBF-80C1-4D36694F05D4}">
      <dgm:prSet/>
      <dgm:spPr/>
      <dgm:t>
        <a:bodyPr/>
        <a:lstStyle/>
        <a:p>
          <a:endParaRPr lang="en-US"/>
        </a:p>
      </dgm:t>
    </dgm:pt>
    <dgm:pt modelId="{0DFDD760-C87B-49C1-91AF-1D1232451EBB}" type="sibTrans" cxnId="{3B6FBFE1-389D-4CBF-80C1-4D36694F05D4}">
      <dgm:prSet/>
      <dgm:spPr/>
      <dgm:t>
        <a:bodyPr/>
        <a:lstStyle/>
        <a:p>
          <a:endParaRPr lang="en-US"/>
        </a:p>
      </dgm:t>
    </dgm:pt>
    <dgm:pt modelId="{FDEB771C-F60A-40FD-990E-6CEF9A35158B}">
      <dgm:prSet custT="1"/>
      <dgm:spPr/>
      <dgm:t>
        <a:bodyPr/>
        <a:lstStyle/>
        <a:p>
          <a:r>
            <a:rPr lang="en-GB" sz="2000" b="1" dirty="0">
              <a:latin typeface="Times New Roman" panose="02020603050405020304" pitchFamily="18" charset="0"/>
              <a:cs typeface="Times New Roman" panose="02020603050405020304" pitchFamily="18" charset="0"/>
            </a:rPr>
            <a:t>M6-1: </a:t>
          </a:r>
          <a:r>
            <a:rPr lang="en-US" sz="2000" b="1" dirty="0">
              <a:latin typeface="Times New Roman" panose="02020603050405020304" pitchFamily="18" charset="0"/>
              <a:cs typeface="Times New Roman" panose="02020603050405020304" pitchFamily="18" charset="0"/>
            </a:rPr>
            <a:t>Strategies and policies supporting development</a:t>
          </a:r>
          <a:endParaRPr lang="en-US" sz="2000" dirty="0">
            <a:latin typeface="Times New Roman" panose="02020603050405020304" pitchFamily="18" charset="0"/>
            <a:cs typeface="Times New Roman" panose="02020603050405020304" pitchFamily="18" charset="0"/>
          </a:endParaRPr>
        </a:p>
      </dgm:t>
    </dgm:pt>
    <dgm:pt modelId="{C8AF3243-FE07-4C1A-A4AD-5A88A5E96AD8}" type="parTrans" cxnId="{222D48E2-5A51-429A-9582-7C769C24D389}">
      <dgm:prSet/>
      <dgm:spPr/>
      <dgm:t>
        <a:bodyPr/>
        <a:lstStyle/>
        <a:p>
          <a:endParaRPr lang="en-US"/>
        </a:p>
      </dgm:t>
    </dgm:pt>
    <dgm:pt modelId="{80A943E6-7753-41A8-9551-EB6A18382C64}" type="sibTrans" cxnId="{222D48E2-5A51-429A-9582-7C769C24D389}">
      <dgm:prSet/>
      <dgm:spPr/>
      <dgm:t>
        <a:bodyPr/>
        <a:lstStyle/>
        <a:p>
          <a:endParaRPr lang="en-US"/>
        </a:p>
      </dgm:t>
    </dgm:pt>
    <dgm:pt modelId="{1AF19CE7-FEEA-47F3-8D1C-4539C7BAF414}" type="pres">
      <dgm:prSet presAssocID="{E22B5C7B-6E4C-4CB7-8C5F-150730A6FCD0}" presName="linear" presStyleCnt="0">
        <dgm:presLayoutVars>
          <dgm:animLvl val="lvl"/>
          <dgm:resizeHandles val="exact"/>
        </dgm:presLayoutVars>
      </dgm:prSet>
      <dgm:spPr/>
    </dgm:pt>
    <dgm:pt modelId="{71590314-F782-4BA6-9CCE-BFD01F39D5B9}" type="pres">
      <dgm:prSet presAssocID="{6CEC36E2-2E15-45E8-BB68-26A1D3E6EA34}" presName="parentText" presStyleLbl="node1" presStyleIdx="0" presStyleCnt="4">
        <dgm:presLayoutVars>
          <dgm:chMax val="0"/>
          <dgm:bulletEnabled val="1"/>
        </dgm:presLayoutVars>
      </dgm:prSet>
      <dgm:spPr/>
    </dgm:pt>
    <dgm:pt modelId="{261F5339-4D3F-42C6-AB5E-28ADD0DC9078}" type="pres">
      <dgm:prSet presAssocID="{2B45EC8A-23E5-4330-9C65-71E5829F6199}" presName="spacer" presStyleCnt="0"/>
      <dgm:spPr/>
    </dgm:pt>
    <dgm:pt modelId="{E4488EDF-15D7-484F-976D-345A79F15BA0}" type="pres">
      <dgm:prSet presAssocID="{348F5063-AEFC-40A4-9AC2-8397B2BAC5C2}" presName="parentText" presStyleLbl="node1" presStyleIdx="1" presStyleCnt="4">
        <dgm:presLayoutVars>
          <dgm:chMax val="0"/>
          <dgm:bulletEnabled val="1"/>
        </dgm:presLayoutVars>
      </dgm:prSet>
      <dgm:spPr/>
    </dgm:pt>
    <dgm:pt modelId="{5A6A3623-DBFC-46B7-93B4-A16F0AEA3476}" type="pres">
      <dgm:prSet presAssocID="{6495A07F-137A-426C-AB02-2E845B9A50AF}" presName="spacer" presStyleCnt="0"/>
      <dgm:spPr/>
    </dgm:pt>
    <dgm:pt modelId="{4E480188-2C3F-44A1-8581-1A73B1AF4B3B}" type="pres">
      <dgm:prSet presAssocID="{FFF45AB1-1AA9-47C5-A061-EEEAE7C768BA}" presName="parentText" presStyleLbl="node1" presStyleIdx="2" presStyleCnt="4">
        <dgm:presLayoutVars>
          <dgm:chMax val="0"/>
          <dgm:bulletEnabled val="1"/>
        </dgm:presLayoutVars>
      </dgm:prSet>
      <dgm:spPr/>
    </dgm:pt>
    <dgm:pt modelId="{872D6E93-64D6-4A71-B799-740BB1203A75}" type="pres">
      <dgm:prSet presAssocID="{0DFDD760-C87B-49C1-91AF-1D1232451EBB}" presName="spacer" presStyleCnt="0"/>
      <dgm:spPr/>
    </dgm:pt>
    <dgm:pt modelId="{DB34B495-49B0-41AE-AC93-578012FCF472}" type="pres">
      <dgm:prSet presAssocID="{FDEB771C-F60A-40FD-990E-6CEF9A35158B}" presName="parentText" presStyleLbl="node1" presStyleIdx="3" presStyleCnt="4">
        <dgm:presLayoutVars>
          <dgm:chMax val="0"/>
          <dgm:bulletEnabled val="1"/>
        </dgm:presLayoutVars>
      </dgm:prSet>
      <dgm:spPr/>
    </dgm:pt>
  </dgm:ptLst>
  <dgm:cxnLst>
    <dgm:cxn modelId="{7419EF09-81EF-4B10-8DF1-DF1FF61106B5}" srcId="{E22B5C7B-6E4C-4CB7-8C5F-150730A6FCD0}" destId="{348F5063-AEFC-40A4-9AC2-8397B2BAC5C2}" srcOrd="1" destOrd="0" parTransId="{4DE1A6AB-F815-471B-84F8-C60E9E249334}" sibTransId="{6495A07F-137A-426C-AB02-2E845B9A50AF}"/>
    <dgm:cxn modelId="{3E40516A-9FF0-4675-9D1F-4B3D1DA86702}" type="presOf" srcId="{FFF45AB1-1AA9-47C5-A061-EEEAE7C768BA}" destId="{4E480188-2C3F-44A1-8581-1A73B1AF4B3B}" srcOrd="0" destOrd="0" presId="urn:microsoft.com/office/officeart/2005/8/layout/vList2"/>
    <dgm:cxn modelId="{1D3DE36B-CB38-4A32-B071-AED529387EB6}" type="presOf" srcId="{FDEB771C-F60A-40FD-990E-6CEF9A35158B}" destId="{DB34B495-49B0-41AE-AC93-578012FCF472}" srcOrd="0" destOrd="0" presId="urn:microsoft.com/office/officeart/2005/8/layout/vList2"/>
    <dgm:cxn modelId="{527CBD8C-960F-4CCC-A192-4561BB946D65}" type="presOf" srcId="{6CEC36E2-2E15-45E8-BB68-26A1D3E6EA34}" destId="{71590314-F782-4BA6-9CCE-BFD01F39D5B9}" srcOrd="0" destOrd="0" presId="urn:microsoft.com/office/officeart/2005/8/layout/vList2"/>
    <dgm:cxn modelId="{0F359A9C-C1BF-4B69-9599-035AC8A172CD}" type="presOf" srcId="{348F5063-AEFC-40A4-9AC2-8397B2BAC5C2}" destId="{E4488EDF-15D7-484F-976D-345A79F15BA0}" srcOrd="0" destOrd="0" presId="urn:microsoft.com/office/officeart/2005/8/layout/vList2"/>
    <dgm:cxn modelId="{146C0DC0-DD1D-4289-A842-F78CEC62A900}" type="presOf" srcId="{E22B5C7B-6E4C-4CB7-8C5F-150730A6FCD0}" destId="{1AF19CE7-FEEA-47F3-8D1C-4539C7BAF414}" srcOrd="0" destOrd="0" presId="urn:microsoft.com/office/officeart/2005/8/layout/vList2"/>
    <dgm:cxn modelId="{564D9FC5-2BD2-4BD6-8EA1-5BDEE9EDE984}" srcId="{E22B5C7B-6E4C-4CB7-8C5F-150730A6FCD0}" destId="{6CEC36E2-2E15-45E8-BB68-26A1D3E6EA34}" srcOrd="0" destOrd="0" parTransId="{5466CD65-A3C7-4F2D-A9FF-43CDB84302B5}" sibTransId="{2B45EC8A-23E5-4330-9C65-71E5829F6199}"/>
    <dgm:cxn modelId="{3B6FBFE1-389D-4CBF-80C1-4D36694F05D4}" srcId="{E22B5C7B-6E4C-4CB7-8C5F-150730A6FCD0}" destId="{FFF45AB1-1AA9-47C5-A061-EEEAE7C768BA}" srcOrd="2" destOrd="0" parTransId="{FFCBB7F4-799F-479F-A800-8AEC160B6489}" sibTransId="{0DFDD760-C87B-49C1-91AF-1D1232451EBB}"/>
    <dgm:cxn modelId="{222D48E2-5A51-429A-9582-7C769C24D389}" srcId="{E22B5C7B-6E4C-4CB7-8C5F-150730A6FCD0}" destId="{FDEB771C-F60A-40FD-990E-6CEF9A35158B}" srcOrd="3" destOrd="0" parTransId="{C8AF3243-FE07-4C1A-A4AD-5A88A5E96AD8}" sibTransId="{80A943E6-7753-41A8-9551-EB6A18382C64}"/>
    <dgm:cxn modelId="{2140CA2E-ECFC-4ADA-8A29-BC9AB041310C}" type="presParOf" srcId="{1AF19CE7-FEEA-47F3-8D1C-4539C7BAF414}" destId="{71590314-F782-4BA6-9CCE-BFD01F39D5B9}" srcOrd="0" destOrd="0" presId="urn:microsoft.com/office/officeart/2005/8/layout/vList2"/>
    <dgm:cxn modelId="{9EC7B71E-5F5D-4495-8D6B-B6EB9ABCADF9}" type="presParOf" srcId="{1AF19CE7-FEEA-47F3-8D1C-4539C7BAF414}" destId="{261F5339-4D3F-42C6-AB5E-28ADD0DC9078}" srcOrd="1" destOrd="0" presId="urn:microsoft.com/office/officeart/2005/8/layout/vList2"/>
    <dgm:cxn modelId="{40D06069-FC03-4069-AAB2-5795209788A9}" type="presParOf" srcId="{1AF19CE7-FEEA-47F3-8D1C-4539C7BAF414}" destId="{E4488EDF-15D7-484F-976D-345A79F15BA0}" srcOrd="2" destOrd="0" presId="urn:microsoft.com/office/officeart/2005/8/layout/vList2"/>
    <dgm:cxn modelId="{3B68B4A8-9899-4F00-A0E0-EE856E1C89D1}" type="presParOf" srcId="{1AF19CE7-FEEA-47F3-8D1C-4539C7BAF414}" destId="{5A6A3623-DBFC-46B7-93B4-A16F0AEA3476}" srcOrd="3" destOrd="0" presId="urn:microsoft.com/office/officeart/2005/8/layout/vList2"/>
    <dgm:cxn modelId="{39DB5ACE-D8D0-451C-8F61-B89C9AA12017}" type="presParOf" srcId="{1AF19CE7-FEEA-47F3-8D1C-4539C7BAF414}" destId="{4E480188-2C3F-44A1-8581-1A73B1AF4B3B}" srcOrd="4" destOrd="0" presId="urn:microsoft.com/office/officeart/2005/8/layout/vList2"/>
    <dgm:cxn modelId="{8143F97E-CAEB-46FC-9D2B-4BEF7ED5AC82}" type="presParOf" srcId="{1AF19CE7-FEEA-47F3-8D1C-4539C7BAF414}" destId="{872D6E93-64D6-4A71-B799-740BB1203A75}" srcOrd="5" destOrd="0" presId="urn:microsoft.com/office/officeart/2005/8/layout/vList2"/>
    <dgm:cxn modelId="{643F3395-8AFF-4FF1-A55E-299C5425517D}" type="presParOf" srcId="{1AF19CE7-FEEA-47F3-8D1C-4539C7BAF414}" destId="{DB34B495-49B0-41AE-AC93-578012FCF472}" srcOrd="6"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1590314-F782-4BA6-9CCE-BFD01F39D5B9}">
      <dsp:nvSpPr>
        <dsp:cNvPr id="0" name=""/>
        <dsp:cNvSpPr/>
      </dsp:nvSpPr>
      <dsp:spPr>
        <a:xfrm>
          <a:off x="0" y="7742"/>
          <a:ext cx="9696410" cy="709458"/>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GB" sz="2000" b="1" kern="1200" dirty="0">
              <a:latin typeface="Times New Roman" panose="02020603050405020304" pitchFamily="18" charset="0"/>
              <a:cs typeface="Times New Roman" panose="02020603050405020304" pitchFamily="18" charset="0"/>
            </a:rPr>
            <a:t>M2-2: Engaging and motivating students with real-world problems in STEM teaching</a:t>
          </a:r>
          <a:endParaRPr lang="en-US" sz="2000" kern="1200" dirty="0">
            <a:latin typeface="Times New Roman" panose="02020603050405020304" pitchFamily="18" charset="0"/>
            <a:cs typeface="Times New Roman" panose="02020603050405020304" pitchFamily="18" charset="0"/>
          </a:endParaRPr>
        </a:p>
      </dsp:txBody>
      <dsp:txXfrm>
        <a:off x="34633" y="42375"/>
        <a:ext cx="9627144" cy="640192"/>
      </dsp:txXfrm>
    </dsp:sp>
    <dsp:sp modelId="{E4488EDF-15D7-484F-976D-345A79F15BA0}">
      <dsp:nvSpPr>
        <dsp:cNvPr id="0" name=""/>
        <dsp:cNvSpPr/>
      </dsp:nvSpPr>
      <dsp:spPr>
        <a:xfrm>
          <a:off x="0" y="743120"/>
          <a:ext cx="9696410" cy="709458"/>
        </a:xfrm>
        <a:prstGeom prst="roundRect">
          <a:avLst/>
        </a:prstGeom>
        <a:solidFill>
          <a:schemeClr val="accent2">
            <a:hueOff val="-3450629"/>
            <a:satOff val="15286"/>
            <a:lumOff val="-5621"/>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GB" sz="1800" b="1" kern="1200" dirty="0">
              <a:latin typeface="Times New Roman" panose="02020603050405020304" pitchFamily="18" charset="0"/>
              <a:cs typeface="Times New Roman" panose="02020603050405020304" pitchFamily="18" charset="0"/>
            </a:rPr>
            <a:t>M2-3: </a:t>
          </a:r>
          <a:r>
            <a:rPr lang="en-US" sz="2000" b="1" kern="1200" dirty="0">
              <a:latin typeface="Times New Roman" panose="02020603050405020304" pitchFamily="18" charset="0"/>
              <a:cs typeface="Times New Roman" panose="02020603050405020304" pitchFamily="18" charset="0"/>
            </a:rPr>
            <a:t>Student</a:t>
          </a:r>
          <a:r>
            <a:rPr lang="en-US" sz="1800" b="1" kern="1200" dirty="0">
              <a:latin typeface="Times New Roman" panose="02020603050405020304" pitchFamily="18" charset="0"/>
              <a:cs typeface="Times New Roman" panose="02020603050405020304" pitchFamily="18" charset="0"/>
            </a:rPr>
            <a:t> engagement and motivation through voluntary subject choice and flexibility in STEM teaching</a:t>
          </a:r>
          <a:endParaRPr lang="en-US" sz="1800" kern="1200" dirty="0">
            <a:latin typeface="Times New Roman" panose="02020603050405020304" pitchFamily="18" charset="0"/>
            <a:cs typeface="Times New Roman" panose="02020603050405020304" pitchFamily="18" charset="0"/>
          </a:endParaRPr>
        </a:p>
      </dsp:txBody>
      <dsp:txXfrm>
        <a:off x="34633" y="777753"/>
        <a:ext cx="9627144" cy="640192"/>
      </dsp:txXfrm>
    </dsp:sp>
    <dsp:sp modelId="{4E480188-2C3F-44A1-8581-1A73B1AF4B3B}">
      <dsp:nvSpPr>
        <dsp:cNvPr id="0" name=""/>
        <dsp:cNvSpPr/>
      </dsp:nvSpPr>
      <dsp:spPr>
        <a:xfrm>
          <a:off x="0" y="1478499"/>
          <a:ext cx="9696410" cy="709458"/>
        </a:xfrm>
        <a:prstGeom prst="roundRect">
          <a:avLst/>
        </a:prstGeom>
        <a:solidFill>
          <a:schemeClr val="accent2">
            <a:hueOff val="-6901259"/>
            <a:satOff val="30573"/>
            <a:lumOff val="-11243"/>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GB" sz="2000" b="1" kern="1200" dirty="0">
              <a:latin typeface="Times New Roman" panose="02020603050405020304" pitchFamily="18" charset="0"/>
              <a:cs typeface="Times New Roman" panose="02020603050405020304" pitchFamily="18" charset="0"/>
            </a:rPr>
            <a:t>M2-5: </a:t>
          </a:r>
          <a:r>
            <a:rPr lang="en-US" sz="2000" b="1" kern="1200" dirty="0">
              <a:latin typeface="Times New Roman" panose="02020603050405020304" pitchFamily="18" charset="0"/>
              <a:cs typeface="Times New Roman" panose="02020603050405020304" pitchFamily="18" charset="0"/>
            </a:rPr>
            <a:t>Case example(s) of online implementations of STEM</a:t>
          </a:r>
          <a:endParaRPr lang="en-US" sz="2000" kern="1200" dirty="0">
            <a:latin typeface="Times New Roman" panose="02020603050405020304" pitchFamily="18" charset="0"/>
            <a:cs typeface="Times New Roman" panose="02020603050405020304" pitchFamily="18" charset="0"/>
          </a:endParaRPr>
        </a:p>
      </dsp:txBody>
      <dsp:txXfrm>
        <a:off x="34633" y="1513132"/>
        <a:ext cx="9627144" cy="640192"/>
      </dsp:txXfrm>
    </dsp:sp>
    <dsp:sp modelId="{DB34B495-49B0-41AE-AC93-578012FCF472}">
      <dsp:nvSpPr>
        <dsp:cNvPr id="0" name=""/>
        <dsp:cNvSpPr/>
      </dsp:nvSpPr>
      <dsp:spPr>
        <a:xfrm>
          <a:off x="0" y="2213878"/>
          <a:ext cx="9696410" cy="709458"/>
        </a:xfrm>
        <a:prstGeom prst="roundRect">
          <a:avLst/>
        </a:prstGeom>
        <a:solidFill>
          <a:schemeClr val="accent2">
            <a:hueOff val="-10351888"/>
            <a:satOff val="45859"/>
            <a:lumOff val="-16864"/>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GB" sz="2000" b="1" kern="1200" dirty="0">
              <a:latin typeface="Times New Roman" panose="02020603050405020304" pitchFamily="18" charset="0"/>
              <a:cs typeface="Times New Roman" panose="02020603050405020304" pitchFamily="18" charset="0"/>
            </a:rPr>
            <a:t>M6-1: </a:t>
          </a:r>
          <a:r>
            <a:rPr lang="en-US" sz="2000" b="1" kern="1200" dirty="0">
              <a:latin typeface="Times New Roman" panose="02020603050405020304" pitchFamily="18" charset="0"/>
              <a:cs typeface="Times New Roman" panose="02020603050405020304" pitchFamily="18" charset="0"/>
            </a:rPr>
            <a:t>Strategies and policies supporting development</a:t>
          </a:r>
          <a:endParaRPr lang="en-US" sz="2000" kern="1200" dirty="0">
            <a:latin typeface="Times New Roman" panose="02020603050405020304" pitchFamily="18" charset="0"/>
            <a:cs typeface="Times New Roman" panose="02020603050405020304" pitchFamily="18" charset="0"/>
          </a:endParaRPr>
        </a:p>
      </dsp:txBody>
      <dsp:txXfrm>
        <a:off x="34633" y="2248511"/>
        <a:ext cx="9627144" cy="640192"/>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it-IT" altLang="it-IT"/>
          </a:p>
        </p:txBody>
      </p:sp>
      <p:sp>
        <p:nvSpPr>
          <p:cNvPr id="10243"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it-IT" altLang="it-IT"/>
          </a:p>
        </p:txBody>
      </p:sp>
      <p:sp>
        <p:nvSpPr>
          <p:cNvPr id="10244" name="Rectangle 4"/>
          <p:cNvSpPr>
            <a:spLocks noGrp="1" noRot="1" noChangeAspect="1" noChangeArrowheads="1" noTextEdit="1"/>
          </p:cNvSpPr>
          <p:nvPr>
            <p:ph type="sldImg" idx="2"/>
          </p:nvPr>
        </p:nvSpPr>
        <p:spPr bwMode="auto">
          <a:xfrm>
            <a:off x="381000" y="685800"/>
            <a:ext cx="6096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0245"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it-IT" altLang="it-IT"/>
              <a:t>Fare clic per modificare gli stili del testo dello schema</a:t>
            </a:r>
          </a:p>
          <a:p>
            <a:pPr lvl="1"/>
            <a:r>
              <a:rPr lang="it-IT" altLang="it-IT"/>
              <a:t>Secondo livello</a:t>
            </a:r>
          </a:p>
          <a:p>
            <a:pPr lvl="2"/>
            <a:r>
              <a:rPr lang="it-IT" altLang="it-IT"/>
              <a:t>Terzo livello</a:t>
            </a:r>
          </a:p>
          <a:p>
            <a:pPr lvl="3"/>
            <a:r>
              <a:rPr lang="it-IT" altLang="it-IT"/>
              <a:t>Quarto livello</a:t>
            </a:r>
          </a:p>
          <a:p>
            <a:pPr lvl="4"/>
            <a:r>
              <a:rPr lang="it-IT" altLang="it-IT"/>
              <a:t>Quinto livello</a:t>
            </a:r>
          </a:p>
        </p:txBody>
      </p:sp>
      <p:sp>
        <p:nvSpPr>
          <p:cNvPr id="10246"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it-IT" altLang="it-IT"/>
          </a:p>
        </p:txBody>
      </p:sp>
      <p:sp>
        <p:nvSpPr>
          <p:cNvPr id="10247"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2581900B-752F-40E2-B1FD-F97C796CBB05}" type="slidenum">
              <a:rPr lang="it-IT" altLang="it-IT"/>
              <a:pPr/>
              <a:t>‹#›</a:t>
            </a:fld>
            <a:endParaRPr lang="it-IT" altLang="it-IT"/>
          </a:p>
        </p:txBody>
      </p:sp>
    </p:spTree>
    <p:extLst>
      <p:ext uri="{BB962C8B-B14F-4D97-AF65-F5344CB8AC3E}">
        <p14:creationId xmlns:p14="http://schemas.microsoft.com/office/powerpoint/2010/main" val="3834433429"/>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700" kern="1200">
        <a:solidFill>
          <a:schemeClr val="tx1"/>
        </a:solidFill>
        <a:latin typeface="Arial" panose="020B0604020202020204" pitchFamily="34" charset="0"/>
        <a:ea typeface="+mn-ea"/>
        <a:cs typeface="Arial" panose="020B0604020202020204" pitchFamily="34" charset="0"/>
      </a:defRPr>
    </a:lvl1pPr>
    <a:lvl2pPr marL="642915" algn="l" rtl="0" fontAlgn="base">
      <a:spcBef>
        <a:spcPct val="30000"/>
      </a:spcBef>
      <a:spcAft>
        <a:spcPct val="0"/>
      </a:spcAft>
      <a:defRPr sz="1700" kern="1200">
        <a:solidFill>
          <a:schemeClr val="tx1"/>
        </a:solidFill>
        <a:latin typeface="Arial" panose="020B0604020202020204" pitchFamily="34" charset="0"/>
        <a:ea typeface="+mn-ea"/>
        <a:cs typeface="Arial" panose="020B0604020202020204" pitchFamily="34" charset="0"/>
      </a:defRPr>
    </a:lvl2pPr>
    <a:lvl3pPr marL="1285829" algn="l" rtl="0" fontAlgn="base">
      <a:spcBef>
        <a:spcPct val="30000"/>
      </a:spcBef>
      <a:spcAft>
        <a:spcPct val="0"/>
      </a:spcAft>
      <a:defRPr sz="1700" kern="1200">
        <a:solidFill>
          <a:schemeClr val="tx1"/>
        </a:solidFill>
        <a:latin typeface="Arial" panose="020B0604020202020204" pitchFamily="34" charset="0"/>
        <a:ea typeface="+mn-ea"/>
        <a:cs typeface="Arial" panose="020B0604020202020204" pitchFamily="34" charset="0"/>
      </a:defRPr>
    </a:lvl3pPr>
    <a:lvl4pPr marL="1928744" algn="l" rtl="0" fontAlgn="base">
      <a:spcBef>
        <a:spcPct val="30000"/>
      </a:spcBef>
      <a:spcAft>
        <a:spcPct val="0"/>
      </a:spcAft>
      <a:defRPr sz="1700" kern="1200">
        <a:solidFill>
          <a:schemeClr val="tx1"/>
        </a:solidFill>
        <a:latin typeface="Arial" panose="020B0604020202020204" pitchFamily="34" charset="0"/>
        <a:ea typeface="+mn-ea"/>
        <a:cs typeface="Arial" panose="020B0604020202020204" pitchFamily="34" charset="0"/>
      </a:defRPr>
    </a:lvl4pPr>
    <a:lvl5pPr marL="2571659" algn="l" rtl="0" fontAlgn="base">
      <a:spcBef>
        <a:spcPct val="30000"/>
      </a:spcBef>
      <a:spcAft>
        <a:spcPct val="0"/>
      </a:spcAft>
      <a:defRPr sz="1700" kern="1200">
        <a:solidFill>
          <a:schemeClr val="tx1"/>
        </a:solidFill>
        <a:latin typeface="Arial" panose="020B0604020202020204" pitchFamily="34" charset="0"/>
        <a:ea typeface="+mn-ea"/>
        <a:cs typeface="Arial" panose="020B0604020202020204" pitchFamily="34" charset="0"/>
      </a:defRPr>
    </a:lvl5pPr>
    <a:lvl6pPr marL="3214573" algn="l" defTabSz="1285829" rtl="0" eaLnBrk="1" latinLnBrk="0" hangingPunct="1">
      <a:defRPr sz="1700" kern="1200">
        <a:solidFill>
          <a:schemeClr val="tx1"/>
        </a:solidFill>
        <a:latin typeface="+mn-lt"/>
        <a:ea typeface="+mn-ea"/>
        <a:cs typeface="+mn-cs"/>
      </a:defRPr>
    </a:lvl6pPr>
    <a:lvl7pPr marL="3857488" algn="l" defTabSz="1285829" rtl="0" eaLnBrk="1" latinLnBrk="0" hangingPunct="1">
      <a:defRPr sz="1700" kern="1200">
        <a:solidFill>
          <a:schemeClr val="tx1"/>
        </a:solidFill>
        <a:latin typeface="+mn-lt"/>
        <a:ea typeface="+mn-ea"/>
        <a:cs typeface="+mn-cs"/>
      </a:defRPr>
    </a:lvl7pPr>
    <a:lvl8pPr marL="4500402" algn="l" defTabSz="1285829" rtl="0" eaLnBrk="1" latinLnBrk="0" hangingPunct="1">
      <a:defRPr sz="1700" kern="1200">
        <a:solidFill>
          <a:schemeClr val="tx1"/>
        </a:solidFill>
        <a:latin typeface="+mn-lt"/>
        <a:ea typeface="+mn-ea"/>
        <a:cs typeface="+mn-cs"/>
      </a:defRPr>
    </a:lvl8pPr>
    <a:lvl9pPr marL="5143317" algn="l" defTabSz="1285829" rtl="0" eaLnBrk="1" latinLnBrk="0" hangingPunct="1">
      <a:defRPr sz="17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3D646A2-07E9-46F8-A96A-E9A73707FAAE}" type="slidenum">
              <a:rPr lang="it-IT" altLang="it-IT"/>
              <a:pPr/>
              <a:t>1</a:t>
            </a:fld>
            <a:endParaRPr lang="it-IT" altLang="it-IT"/>
          </a:p>
        </p:txBody>
      </p:sp>
      <p:sp>
        <p:nvSpPr>
          <p:cNvPr id="11266" name="Rectangle 2"/>
          <p:cNvSpPr>
            <a:spLocks noGrp="1" noRot="1" noChangeAspect="1" noChangeArrowheads="1" noTextEdit="1"/>
          </p:cNvSpPr>
          <p:nvPr>
            <p:ph type="sldImg"/>
          </p:nvPr>
        </p:nvSpPr>
        <p:spPr>
          <a:xfrm>
            <a:off x="381000" y="685800"/>
            <a:ext cx="6096000" cy="3429000"/>
          </a:xfrm>
          <a:ln/>
        </p:spPr>
      </p:sp>
      <p:sp>
        <p:nvSpPr>
          <p:cNvPr id="11267" name="Rectangle 3"/>
          <p:cNvSpPr>
            <a:spLocks noGrp="1" noChangeArrowheads="1"/>
          </p:cNvSpPr>
          <p:nvPr>
            <p:ph type="body" idx="1"/>
          </p:nvPr>
        </p:nvSpPr>
        <p:spPr/>
        <p:txBody>
          <a:bodyPr/>
          <a:lstStyle/>
          <a:p>
            <a:pPr>
              <a:spcBef>
                <a:spcPct val="50000"/>
              </a:spcBef>
            </a:pPr>
            <a:endParaRPr lang="it-IT" altLang="it-IT" dirty="0"/>
          </a:p>
        </p:txBody>
      </p:sp>
    </p:spTree>
    <p:extLst>
      <p:ext uri="{BB962C8B-B14F-4D97-AF65-F5344CB8AC3E}">
        <p14:creationId xmlns:p14="http://schemas.microsoft.com/office/powerpoint/2010/main" val="109810459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AF63BB4-3C14-4E84-BE16-115159777624}" type="slidenum">
              <a:rPr lang="it-IT" altLang="it-IT"/>
              <a:pPr/>
              <a:t>2</a:t>
            </a:fld>
            <a:endParaRPr lang="it-IT" altLang="it-IT"/>
          </a:p>
        </p:txBody>
      </p:sp>
      <p:sp>
        <p:nvSpPr>
          <p:cNvPr id="12290" name="Rectangle 2"/>
          <p:cNvSpPr>
            <a:spLocks noGrp="1" noRot="1" noChangeAspect="1" noChangeArrowheads="1" noTextEdit="1"/>
          </p:cNvSpPr>
          <p:nvPr>
            <p:ph type="sldImg"/>
          </p:nvPr>
        </p:nvSpPr>
        <p:spPr>
          <a:xfrm>
            <a:off x="381000" y="685800"/>
            <a:ext cx="6096000" cy="3429000"/>
          </a:xfrm>
          <a:ln/>
        </p:spPr>
      </p:sp>
      <p:sp>
        <p:nvSpPr>
          <p:cNvPr id="12291" name="Rectangle 3"/>
          <p:cNvSpPr>
            <a:spLocks noGrp="1" noChangeArrowheads="1"/>
          </p:cNvSpPr>
          <p:nvPr>
            <p:ph type="body" idx="1"/>
          </p:nvPr>
        </p:nvSpPr>
        <p:spPr/>
        <p:txBody>
          <a:bodyPr/>
          <a:lstStyle/>
          <a:p>
            <a:r>
              <a:rPr lang="en-US" dirty="0"/>
              <a:t>The teacher starts the lesson describing the topics he/she will cover. All lessons always start with this formula: "In this lesson we will talk about: Topic 1 Topic 2 Topic n”. </a:t>
            </a:r>
            <a:endParaRPr lang="it-IT" altLang="it-IT" dirty="0"/>
          </a:p>
        </p:txBody>
      </p:sp>
    </p:spTree>
    <p:extLst>
      <p:ext uri="{BB962C8B-B14F-4D97-AF65-F5344CB8AC3E}">
        <p14:creationId xmlns:p14="http://schemas.microsoft.com/office/powerpoint/2010/main" val="110737300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58B25EA-4FFE-4F86-8BC3-10F747616721}" type="slidenum">
              <a:rPr lang="it-IT" altLang="it-IT"/>
              <a:pPr/>
              <a:t>3</a:t>
            </a:fld>
            <a:endParaRPr lang="it-IT" altLang="it-IT"/>
          </a:p>
        </p:txBody>
      </p:sp>
      <p:sp>
        <p:nvSpPr>
          <p:cNvPr id="13314" name="Rectangle 2"/>
          <p:cNvSpPr>
            <a:spLocks noGrp="1" noRot="1" noChangeAspect="1" noChangeArrowheads="1" noTextEdit="1"/>
          </p:cNvSpPr>
          <p:nvPr>
            <p:ph type="sldImg"/>
          </p:nvPr>
        </p:nvSpPr>
        <p:spPr>
          <a:xfrm>
            <a:off x="381000" y="685800"/>
            <a:ext cx="6096000" cy="3429000"/>
          </a:xfrm>
          <a:ln/>
        </p:spPr>
      </p:sp>
      <p:sp>
        <p:nvSpPr>
          <p:cNvPr id="13315" name="Rectangle 3"/>
          <p:cNvSpPr>
            <a:spLocks noGrp="1" noChangeArrowheads="1"/>
          </p:cNvSpPr>
          <p:nvPr>
            <p:ph type="body" idx="1"/>
          </p:nvPr>
        </p:nvSpPr>
        <p:spPr/>
        <p:txBody>
          <a:bodyPr/>
          <a:lstStyle/>
          <a:p>
            <a:endParaRPr lang="it-IT" altLang="it-IT" dirty="0"/>
          </a:p>
        </p:txBody>
      </p:sp>
    </p:spTree>
    <p:extLst>
      <p:ext uri="{BB962C8B-B14F-4D97-AF65-F5344CB8AC3E}">
        <p14:creationId xmlns:p14="http://schemas.microsoft.com/office/powerpoint/2010/main" val="17943530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8D3B92A-33C4-46FD-94AE-70439121BBCF}" type="slidenum">
              <a:rPr lang="it-IT" altLang="it-IT"/>
              <a:pPr/>
              <a:t>4</a:t>
            </a:fld>
            <a:endParaRPr lang="it-IT" altLang="it-IT"/>
          </a:p>
        </p:txBody>
      </p:sp>
      <p:sp>
        <p:nvSpPr>
          <p:cNvPr id="15362" name="Rectangle 2"/>
          <p:cNvSpPr>
            <a:spLocks noGrp="1" noRot="1" noChangeAspect="1" noChangeArrowheads="1" noTextEdit="1"/>
          </p:cNvSpPr>
          <p:nvPr>
            <p:ph type="sldImg"/>
          </p:nvPr>
        </p:nvSpPr>
        <p:spPr>
          <a:xfrm>
            <a:off x="381000" y="685800"/>
            <a:ext cx="6096000" cy="3429000"/>
          </a:xfrm>
          <a:ln/>
        </p:spPr>
      </p:sp>
      <p:sp>
        <p:nvSpPr>
          <p:cNvPr id="15363" name="Rectangle 3"/>
          <p:cNvSpPr>
            <a:spLocks noGrp="1" noChangeArrowheads="1"/>
          </p:cNvSpPr>
          <p:nvPr>
            <p:ph type="body" idx="1"/>
          </p:nvPr>
        </p:nvSpPr>
        <p:spPr/>
        <p:txBody>
          <a:bodyPr/>
          <a:lstStyle/>
          <a:p>
            <a:r>
              <a:rPr lang="en-US" sz="1000" dirty="0"/>
              <a:t>The slides must be written with sobriety, without the use of too many colors (strictly necessary) and with short sentences. Line spacing 1-1.5.</a:t>
            </a:r>
          </a:p>
          <a:p>
            <a:r>
              <a:rPr lang="en-US" sz="1000" dirty="0"/>
              <a:t>Links to movies, pdfs, web pages and so on can be inserted. All hyperlinks must be openable from the ppt. </a:t>
            </a:r>
          </a:p>
          <a:p>
            <a:r>
              <a:rPr lang="en-US" sz="1000" dirty="0"/>
              <a:t>If there are hyperlinks in the slide, it is advisable to indicate, in the notes field, when the content of the link will be commented: before, after or simultaneously with the mouse click that opens the hyperlink. It is necessary for the Production (USGM) to acquire in advance all the videos downloaded from the Web (for example from </a:t>
            </a:r>
            <a:r>
              <a:rPr lang="en-US" sz="1000"/>
              <a:t>YouTube).</a:t>
            </a:r>
            <a:endParaRPr lang="it-IT" altLang="it-IT" sz="1000" dirty="0"/>
          </a:p>
        </p:txBody>
      </p:sp>
    </p:spTree>
    <p:extLst>
      <p:ext uri="{BB962C8B-B14F-4D97-AF65-F5344CB8AC3E}">
        <p14:creationId xmlns:p14="http://schemas.microsoft.com/office/powerpoint/2010/main" val="193489498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8D3B92A-33C4-46FD-94AE-70439121BBCF}" type="slidenum">
              <a:rPr lang="it-IT" altLang="it-IT"/>
              <a:pPr/>
              <a:t>5</a:t>
            </a:fld>
            <a:endParaRPr lang="it-IT" altLang="it-IT"/>
          </a:p>
        </p:txBody>
      </p:sp>
      <p:sp>
        <p:nvSpPr>
          <p:cNvPr id="15362" name="Rectangle 2"/>
          <p:cNvSpPr>
            <a:spLocks noGrp="1" noRot="1" noChangeAspect="1" noChangeArrowheads="1" noTextEdit="1"/>
          </p:cNvSpPr>
          <p:nvPr>
            <p:ph type="sldImg"/>
          </p:nvPr>
        </p:nvSpPr>
        <p:spPr>
          <a:xfrm>
            <a:off x="381000" y="685800"/>
            <a:ext cx="6096000" cy="3429000"/>
          </a:xfrm>
          <a:ln/>
        </p:spPr>
      </p:sp>
      <p:sp>
        <p:nvSpPr>
          <p:cNvPr id="15363" name="Rectangle 3"/>
          <p:cNvSpPr>
            <a:spLocks noGrp="1" noChangeArrowheads="1"/>
          </p:cNvSpPr>
          <p:nvPr>
            <p:ph type="body" idx="1"/>
          </p:nvPr>
        </p:nvSpPr>
        <p:spPr/>
        <p:txBody>
          <a:bodyPr/>
          <a:lstStyle/>
          <a:p>
            <a:r>
              <a:rPr lang="en-US" sz="1000" dirty="0"/>
              <a:t>The slides must be written with sobriety, without the use of too many colors (strictly necessary) and with short sentences. Line spacing 1-1.5.</a:t>
            </a:r>
          </a:p>
          <a:p>
            <a:r>
              <a:rPr lang="en-US" sz="1000" dirty="0"/>
              <a:t>Links to movies, pdfs, web pages and so on can be inserted. All hyperlinks must be openable from the ppt. </a:t>
            </a:r>
          </a:p>
          <a:p>
            <a:r>
              <a:rPr lang="en-US" sz="1000" dirty="0"/>
              <a:t>If there are hyperlinks in the slide, it is advisable to indicate, in the notes field, when the content of the link will be commented: before, after or simultaneously with the mouse click that opens the hyperlink. It is necessary for the Production (USGM) to acquire in advance all the videos downloaded from the Web (for example from </a:t>
            </a:r>
            <a:r>
              <a:rPr lang="en-US" sz="1000"/>
              <a:t>YouTube).</a:t>
            </a:r>
            <a:endParaRPr lang="it-IT" altLang="it-IT" sz="1000" dirty="0"/>
          </a:p>
        </p:txBody>
      </p:sp>
    </p:spTree>
    <p:extLst>
      <p:ext uri="{BB962C8B-B14F-4D97-AF65-F5344CB8AC3E}">
        <p14:creationId xmlns:p14="http://schemas.microsoft.com/office/powerpoint/2010/main" val="14426006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8D3B92A-33C4-46FD-94AE-70439121BBCF}" type="slidenum">
              <a:rPr lang="it-IT" altLang="it-IT"/>
              <a:pPr/>
              <a:t>6</a:t>
            </a:fld>
            <a:endParaRPr lang="it-IT" altLang="it-IT"/>
          </a:p>
        </p:txBody>
      </p:sp>
      <p:sp>
        <p:nvSpPr>
          <p:cNvPr id="15362" name="Rectangle 2"/>
          <p:cNvSpPr>
            <a:spLocks noGrp="1" noRot="1" noChangeAspect="1" noChangeArrowheads="1" noTextEdit="1"/>
          </p:cNvSpPr>
          <p:nvPr>
            <p:ph type="sldImg"/>
          </p:nvPr>
        </p:nvSpPr>
        <p:spPr>
          <a:xfrm>
            <a:off x="381000" y="685800"/>
            <a:ext cx="6096000" cy="3429000"/>
          </a:xfrm>
          <a:ln/>
        </p:spPr>
      </p:sp>
      <p:sp>
        <p:nvSpPr>
          <p:cNvPr id="15363" name="Rectangle 3"/>
          <p:cNvSpPr>
            <a:spLocks noGrp="1" noChangeArrowheads="1"/>
          </p:cNvSpPr>
          <p:nvPr>
            <p:ph type="body" idx="1"/>
          </p:nvPr>
        </p:nvSpPr>
        <p:spPr/>
        <p:txBody>
          <a:bodyPr/>
          <a:lstStyle/>
          <a:p>
            <a:r>
              <a:rPr lang="en-US" sz="1000" dirty="0"/>
              <a:t>The slides must be written with sobriety, without the use of too many colors (strictly necessary) and with short sentences. Line spacing 1-1.5.</a:t>
            </a:r>
          </a:p>
          <a:p>
            <a:r>
              <a:rPr lang="en-US" sz="1000" dirty="0"/>
              <a:t>Links to movies, pdfs, web pages and so on can be inserted. All hyperlinks must be openable from the ppt. </a:t>
            </a:r>
          </a:p>
          <a:p>
            <a:r>
              <a:rPr lang="en-US" sz="1000" dirty="0"/>
              <a:t>If there are hyperlinks in the slide, it is advisable to indicate, in the notes field, when the content of the link will be commented: before, after or simultaneously with the mouse click that opens the hyperlink. It is necessary for the Production (USGM) to acquire in advance all the videos downloaded from the Web (for example from </a:t>
            </a:r>
            <a:r>
              <a:rPr lang="en-US" sz="1000"/>
              <a:t>YouTube).</a:t>
            </a:r>
            <a:endParaRPr lang="it-IT" altLang="it-IT" sz="1000" dirty="0"/>
          </a:p>
        </p:txBody>
      </p:sp>
    </p:spTree>
    <p:extLst>
      <p:ext uri="{BB962C8B-B14F-4D97-AF65-F5344CB8AC3E}">
        <p14:creationId xmlns:p14="http://schemas.microsoft.com/office/powerpoint/2010/main" val="193489498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8D3B92A-33C4-46FD-94AE-70439121BBCF}" type="slidenum">
              <a:rPr lang="it-IT" altLang="it-IT"/>
              <a:pPr/>
              <a:t>7</a:t>
            </a:fld>
            <a:endParaRPr lang="it-IT" altLang="it-IT"/>
          </a:p>
        </p:txBody>
      </p:sp>
      <p:sp>
        <p:nvSpPr>
          <p:cNvPr id="15362" name="Rectangle 2"/>
          <p:cNvSpPr>
            <a:spLocks noGrp="1" noRot="1" noChangeAspect="1" noChangeArrowheads="1" noTextEdit="1"/>
          </p:cNvSpPr>
          <p:nvPr>
            <p:ph type="sldImg"/>
          </p:nvPr>
        </p:nvSpPr>
        <p:spPr>
          <a:xfrm>
            <a:off x="381000" y="685800"/>
            <a:ext cx="6096000" cy="3429000"/>
          </a:xfrm>
          <a:ln/>
        </p:spPr>
      </p:sp>
      <p:sp>
        <p:nvSpPr>
          <p:cNvPr id="15363" name="Rectangle 3"/>
          <p:cNvSpPr>
            <a:spLocks noGrp="1" noChangeArrowheads="1"/>
          </p:cNvSpPr>
          <p:nvPr>
            <p:ph type="body" idx="1"/>
          </p:nvPr>
        </p:nvSpPr>
        <p:spPr/>
        <p:txBody>
          <a:bodyPr/>
          <a:lstStyle/>
          <a:p>
            <a:r>
              <a:rPr lang="en-US" sz="1000" dirty="0"/>
              <a:t>The slides must be written with sobriety, without the use of too many colors (strictly necessary) and with short sentences. Line spacing 1-1.5.</a:t>
            </a:r>
          </a:p>
          <a:p>
            <a:r>
              <a:rPr lang="en-US" sz="1000" dirty="0"/>
              <a:t>Links to movies, pdfs, web pages and so on can be inserted. All hyperlinks must be openable from the ppt. </a:t>
            </a:r>
          </a:p>
          <a:p>
            <a:r>
              <a:rPr lang="en-US" sz="1000" dirty="0"/>
              <a:t>If there are hyperlinks in the slide, it is advisable to indicate, in the notes field, when the content of the link will be commented: before, after or simultaneously with the mouse click that opens the hyperlink. It is necessary for the Production (USGM) to acquire in advance all the videos downloaded from the Web (for example from </a:t>
            </a:r>
            <a:r>
              <a:rPr lang="en-US" sz="1000"/>
              <a:t>YouTube).</a:t>
            </a:r>
            <a:endParaRPr lang="it-IT" altLang="it-IT" sz="1000" dirty="0"/>
          </a:p>
        </p:txBody>
      </p:sp>
    </p:spTree>
    <p:extLst>
      <p:ext uri="{BB962C8B-B14F-4D97-AF65-F5344CB8AC3E}">
        <p14:creationId xmlns:p14="http://schemas.microsoft.com/office/powerpoint/2010/main" val="193489498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BB54A2A-70B0-4930-B517-58390BC095C0}" type="slidenum">
              <a:rPr lang="it-IT" altLang="it-IT"/>
              <a:pPr/>
              <a:t>8</a:t>
            </a:fld>
            <a:endParaRPr lang="it-IT" altLang="it-IT"/>
          </a:p>
        </p:txBody>
      </p:sp>
      <p:sp>
        <p:nvSpPr>
          <p:cNvPr id="25602" name="Rectangle 2"/>
          <p:cNvSpPr>
            <a:spLocks noGrp="1" noRot="1" noChangeAspect="1" noChangeArrowheads="1" noTextEdit="1"/>
          </p:cNvSpPr>
          <p:nvPr>
            <p:ph type="sldImg"/>
          </p:nvPr>
        </p:nvSpPr>
        <p:spPr>
          <a:xfrm>
            <a:off x="381000" y="685800"/>
            <a:ext cx="6096000" cy="3429000"/>
          </a:xfrm>
          <a:ln/>
        </p:spPr>
      </p:sp>
      <p:sp>
        <p:nvSpPr>
          <p:cNvPr id="25603" name="Rectangle 3"/>
          <p:cNvSpPr>
            <a:spLocks noGrp="1" noChangeArrowheads="1"/>
          </p:cNvSpPr>
          <p:nvPr>
            <p:ph type="body" idx="1"/>
          </p:nvPr>
        </p:nvSpPr>
        <p:spPr/>
        <p:txBody>
          <a:bodyPr/>
          <a:lstStyle/>
          <a:p>
            <a:r>
              <a:rPr lang="en-US" dirty="0"/>
              <a:t>At the end of each lesson, the teacher should proceed with a summary of the topics covered and take leave using the formula "Thank you for your attention".</a:t>
            </a:r>
            <a:endParaRPr lang="it-IT" altLang="it-IT" dirty="0"/>
          </a:p>
        </p:txBody>
      </p:sp>
    </p:spTree>
    <p:extLst>
      <p:ext uri="{BB962C8B-B14F-4D97-AF65-F5344CB8AC3E}">
        <p14:creationId xmlns:p14="http://schemas.microsoft.com/office/powerpoint/2010/main" val="110880207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bwMode="blackWhite">
          <a:xfrm>
            <a:off x="1512064" y="2255252"/>
            <a:ext cx="8496360" cy="1555242"/>
          </a:xfrm>
          <a:solidFill>
            <a:srgbClr val="FFFFFF"/>
          </a:solidFill>
          <a:ln w="38100">
            <a:solidFill>
              <a:srgbClr val="404040"/>
            </a:solidFill>
          </a:ln>
        </p:spPr>
        <p:txBody>
          <a:bodyPr lIns="274320" rIns="274320" anchor="ctr" anchorCtr="1">
            <a:normAutofit/>
          </a:bodyPr>
          <a:lstStyle>
            <a:lvl1pPr algn="ctr">
              <a:defRPr sz="3591">
                <a:solidFill>
                  <a:srgbClr val="262626"/>
                </a:solidFill>
              </a:defRPr>
            </a:lvl1pPr>
          </a:lstStyle>
          <a:p>
            <a:r>
              <a:rPr lang="en-US"/>
              <a:t>Click to edit Master title style</a:t>
            </a:r>
            <a:endParaRPr lang="en-US" dirty="0"/>
          </a:p>
        </p:txBody>
      </p:sp>
      <p:sp>
        <p:nvSpPr>
          <p:cNvPr id="3" name="Subtitle 2"/>
          <p:cNvSpPr>
            <a:spLocks noGrp="1"/>
          </p:cNvSpPr>
          <p:nvPr>
            <p:ph type="subTitle" idx="1"/>
          </p:nvPr>
        </p:nvSpPr>
        <p:spPr>
          <a:xfrm>
            <a:off x="2546748" y="4112751"/>
            <a:ext cx="6426992" cy="1171585"/>
          </a:xfrm>
          <a:noFill/>
        </p:spPr>
        <p:txBody>
          <a:bodyPr>
            <a:normAutofit/>
          </a:bodyPr>
          <a:lstStyle>
            <a:lvl1pPr marL="0" indent="0" algn="ctr">
              <a:buNone/>
              <a:defRPr sz="1890">
                <a:solidFill>
                  <a:schemeClr val="tx1">
                    <a:lumMod val="75000"/>
                    <a:lumOff val="25000"/>
                  </a:schemeClr>
                </a:solidFill>
              </a:defRPr>
            </a:lvl1pPr>
            <a:lvl2pPr marL="432008" indent="0" algn="ctr">
              <a:buNone/>
              <a:defRPr sz="1890"/>
            </a:lvl2pPr>
            <a:lvl3pPr marL="864017" indent="0" algn="ctr">
              <a:buNone/>
              <a:defRPr sz="1701"/>
            </a:lvl3pPr>
            <a:lvl4pPr marL="1296025" indent="0" algn="ctr">
              <a:buNone/>
              <a:defRPr sz="1512"/>
            </a:lvl4pPr>
            <a:lvl5pPr marL="1728033" indent="0" algn="ctr">
              <a:buNone/>
              <a:defRPr sz="1512"/>
            </a:lvl5pPr>
            <a:lvl6pPr marL="2160041" indent="0" algn="ctr">
              <a:buNone/>
              <a:defRPr sz="1512"/>
            </a:lvl6pPr>
            <a:lvl7pPr marL="2592050" indent="0" algn="ctr">
              <a:buNone/>
              <a:defRPr sz="1512"/>
            </a:lvl7pPr>
            <a:lvl8pPr marL="3024058" indent="0" algn="ctr">
              <a:buNone/>
              <a:defRPr sz="1512"/>
            </a:lvl8pPr>
            <a:lvl9pPr marL="3456066" indent="0" algn="ctr">
              <a:buNone/>
              <a:defRPr sz="1512"/>
            </a:lvl9pPr>
          </a:lstStyle>
          <a:p>
            <a:r>
              <a:rPr lang="en-US"/>
              <a:t>Click to edit Master subtitle style</a:t>
            </a:r>
            <a:endParaRPr lang="en-US" dirty="0"/>
          </a:p>
        </p:txBody>
      </p:sp>
      <p:sp>
        <p:nvSpPr>
          <p:cNvPr id="7" name="Date Placeholder 6"/>
          <p:cNvSpPr>
            <a:spLocks noGrp="1"/>
          </p:cNvSpPr>
          <p:nvPr>
            <p:ph type="dt" sz="half" idx="10"/>
          </p:nvPr>
        </p:nvSpPr>
        <p:spPr/>
        <p:txBody>
          <a:bodyPr/>
          <a:lstStyle/>
          <a:p>
            <a:r>
              <a:rPr lang="en-US"/>
              <a:t>March 2022</a:t>
            </a:r>
            <a:endParaRPr lang="en-US" dirty="0"/>
          </a:p>
        </p:txBody>
      </p:sp>
      <p:sp>
        <p:nvSpPr>
          <p:cNvPr id="8" name="Footer Placeholder 7"/>
          <p:cNvSpPr>
            <a:spLocks noGrp="1"/>
          </p:cNvSpPr>
          <p:nvPr>
            <p:ph type="ftr" sz="quarter" idx="11"/>
          </p:nvPr>
        </p:nvSpPr>
        <p:spPr/>
        <p:txBody>
          <a:bodyPr/>
          <a:lstStyle/>
          <a:p>
            <a:r>
              <a:rPr lang="en-US"/>
              <a:t>March 2022</a:t>
            </a:r>
            <a:endParaRPr lang="en-US" dirty="0"/>
          </a:p>
        </p:txBody>
      </p:sp>
      <p:sp>
        <p:nvSpPr>
          <p:cNvPr id="9" name="Slide Number Placeholder 8"/>
          <p:cNvSpPr>
            <a:spLocks noGrp="1"/>
          </p:cNvSpPr>
          <p:nvPr>
            <p:ph type="sldNum" sz="quarter" idx="12"/>
          </p:nvPr>
        </p:nvSpPr>
        <p:spPr/>
        <p:txBody>
          <a:bodyPr/>
          <a:lstStyle/>
          <a:p>
            <a:fld id="{ADDDC379-B6D6-4A6F-8D2F-8B5F5AE8C817}" type="slidenum">
              <a:rPr lang="it-IT" altLang="it-IT" smtClean="0"/>
              <a:pPr/>
              <a:t>‹#›</a:t>
            </a:fld>
            <a:endParaRPr lang="it-IT" altLang="it-IT"/>
          </a:p>
        </p:txBody>
      </p:sp>
    </p:spTree>
    <p:extLst>
      <p:ext uri="{BB962C8B-B14F-4D97-AF65-F5344CB8AC3E}">
        <p14:creationId xmlns:p14="http://schemas.microsoft.com/office/powerpoint/2010/main" val="3251406538"/>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r>
              <a:rPr lang="en-US"/>
              <a:t>March 2022</a:t>
            </a:r>
            <a:endParaRPr lang="en-US" dirty="0"/>
          </a:p>
        </p:txBody>
      </p:sp>
      <p:sp>
        <p:nvSpPr>
          <p:cNvPr id="5" name="Footer Placeholder 4"/>
          <p:cNvSpPr>
            <a:spLocks noGrp="1"/>
          </p:cNvSpPr>
          <p:nvPr>
            <p:ph type="ftr" sz="quarter" idx="11"/>
          </p:nvPr>
        </p:nvSpPr>
        <p:spPr/>
        <p:txBody>
          <a:bodyPr/>
          <a:lstStyle/>
          <a:p>
            <a:r>
              <a:rPr lang="en-US"/>
              <a:t>March 2022</a:t>
            </a:r>
            <a:endParaRPr lang="en-US" dirty="0"/>
          </a:p>
        </p:txBody>
      </p:sp>
      <p:sp>
        <p:nvSpPr>
          <p:cNvPr id="6" name="Slide Number Placeholder 5"/>
          <p:cNvSpPr>
            <a:spLocks noGrp="1"/>
          </p:cNvSpPr>
          <p:nvPr>
            <p:ph type="sldNum" sz="quarter" idx="12"/>
          </p:nvPr>
        </p:nvSpPr>
        <p:spPr/>
        <p:txBody>
          <a:bodyPr/>
          <a:lstStyle/>
          <a:p>
            <a:fld id="{ADDDC379-B6D6-4A6F-8D2F-8B5F5AE8C817}" type="slidenum">
              <a:rPr lang="it-IT" altLang="it-IT" smtClean="0"/>
              <a:pPr/>
              <a:t>‹#›</a:t>
            </a:fld>
            <a:endParaRPr lang="it-IT" altLang="it-IT"/>
          </a:p>
        </p:txBody>
      </p:sp>
    </p:spTree>
    <p:extLst>
      <p:ext uri="{BB962C8B-B14F-4D97-AF65-F5344CB8AC3E}">
        <p14:creationId xmlns:p14="http://schemas.microsoft.com/office/powerpoint/2010/main" val="36641948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176515" y="885624"/>
            <a:ext cx="1227083" cy="470892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2108250" y="885624"/>
            <a:ext cx="5857088" cy="470892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r>
              <a:rPr lang="en-US"/>
              <a:t>March 2022</a:t>
            </a:r>
            <a:endParaRPr lang="en-US" dirty="0"/>
          </a:p>
        </p:txBody>
      </p:sp>
      <p:sp>
        <p:nvSpPr>
          <p:cNvPr id="5" name="Footer Placeholder 4"/>
          <p:cNvSpPr>
            <a:spLocks noGrp="1"/>
          </p:cNvSpPr>
          <p:nvPr>
            <p:ph type="ftr" sz="quarter" idx="11"/>
          </p:nvPr>
        </p:nvSpPr>
        <p:spPr/>
        <p:txBody>
          <a:bodyPr/>
          <a:lstStyle/>
          <a:p>
            <a:r>
              <a:rPr lang="en-US"/>
              <a:t>March 2022</a:t>
            </a:r>
            <a:endParaRPr lang="en-US" dirty="0"/>
          </a:p>
        </p:txBody>
      </p:sp>
      <p:sp>
        <p:nvSpPr>
          <p:cNvPr id="6" name="Slide Number Placeholder 5"/>
          <p:cNvSpPr>
            <a:spLocks noGrp="1"/>
          </p:cNvSpPr>
          <p:nvPr>
            <p:ph type="sldNum" sz="quarter" idx="12"/>
          </p:nvPr>
        </p:nvSpPr>
        <p:spPr/>
        <p:txBody>
          <a:bodyPr/>
          <a:lstStyle/>
          <a:p>
            <a:fld id="{ADDDC379-B6D6-4A6F-8D2F-8B5F5AE8C817}" type="slidenum">
              <a:rPr lang="it-IT" altLang="it-IT" smtClean="0"/>
              <a:pPr/>
              <a:t>‹#›</a:t>
            </a:fld>
            <a:endParaRPr lang="it-IT" altLang="it-IT"/>
          </a:p>
        </p:txBody>
      </p:sp>
    </p:spTree>
    <p:extLst>
      <p:ext uri="{BB962C8B-B14F-4D97-AF65-F5344CB8AC3E}">
        <p14:creationId xmlns:p14="http://schemas.microsoft.com/office/powerpoint/2010/main" val="15091705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cSld name="Diapositiva titolo">
    <p:spTree>
      <p:nvGrpSpPr>
        <p:cNvPr id="1" name=""/>
        <p:cNvGrpSpPr/>
        <p:nvPr/>
      </p:nvGrpSpPr>
      <p:grpSpPr>
        <a:xfrm>
          <a:off x="0" y="0"/>
          <a:ext cx="0" cy="0"/>
          <a:chOff x="0" y="0"/>
          <a:chExt cx="0" cy="0"/>
        </a:xfrm>
      </p:grpSpPr>
      <p:sp>
        <p:nvSpPr>
          <p:cNvPr id="8194" name="Rectangle 2"/>
          <p:cNvSpPr>
            <a:spLocks noGrp="1" noChangeArrowheads="1"/>
          </p:cNvSpPr>
          <p:nvPr>
            <p:ph type="ctrTitle"/>
          </p:nvPr>
        </p:nvSpPr>
        <p:spPr>
          <a:xfrm>
            <a:off x="1225052" y="2013806"/>
            <a:ext cx="9070385" cy="1387537"/>
          </a:xfrm>
        </p:spPr>
        <p:txBody>
          <a:bodyPr/>
          <a:lstStyle>
            <a:lvl1pPr>
              <a:defRPr sz="3600"/>
            </a:lvl1pPr>
          </a:lstStyle>
          <a:p>
            <a:pPr lvl="0"/>
            <a:r>
              <a:rPr lang="it-IT" altLang="it-IT" noProof="0"/>
              <a:t>Fare clic per modificare lo stile del titolo</a:t>
            </a:r>
            <a:endParaRPr lang="it-IT" altLang="it-IT" noProof="0" dirty="0"/>
          </a:p>
        </p:txBody>
      </p:sp>
    </p:spTree>
    <p:extLst>
      <p:ext uri="{BB962C8B-B14F-4D97-AF65-F5344CB8AC3E}">
        <p14:creationId xmlns:p14="http://schemas.microsoft.com/office/powerpoint/2010/main" val="13370878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lvl1pPr>
              <a:defRPr>
                <a:solidFill>
                  <a:srgbClr val="336666">
                    <a:alpha val="70000"/>
                  </a:srgbClr>
                </a:solidFill>
              </a:defRPr>
            </a:lvl1pPr>
          </a:lstStyle>
          <a:p>
            <a:r>
              <a:rPr lang="en-US"/>
              <a:t>March 2022</a:t>
            </a:r>
            <a:endParaRPr lang="en-US" dirty="0"/>
          </a:p>
        </p:txBody>
      </p:sp>
      <p:sp>
        <p:nvSpPr>
          <p:cNvPr id="8" name="Footer Placeholder 7"/>
          <p:cNvSpPr>
            <a:spLocks noGrp="1"/>
          </p:cNvSpPr>
          <p:nvPr>
            <p:ph type="ftr" sz="quarter" idx="11"/>
          </p:nvPr>
        </p:nvSpPr>
        <p:spPr/>
        <p:txBody>
          <a:bodyPr/>
          <a:lstStyle/>
          <a:p>
            <a:r>
              <a:rPr lang="en-US"/>
              <a:t>March 2022</a:t>
            </a:r>
            <a:endParaRPr lang="en-US" dirty="0"/>
          </a:p>
        </p:txBody>
      </p:sp>
      <p:sp>
        <p:nvSpPr>
          <p:cNvPr id="9" name="Slide Number Placeholder 8"/>
          <p:cNvSpPr>
            <a:spLocks noGrp="1"/>
          </p:cNvSpPr>
          <p:nvPr>
            <p:ph type="sldNum" sz="quarter" idx="12"/>
          </p:nvPr>
        </p:nvSpPr>
        <p:spPr/>
        <p:txBody>
          <a:bodyPr/>
          <a:lstStyle/>
          <a:p>
            <a:fld id="{ADDDC379-B6D6-4A6F-8D2F-8B5F5AE8C817}" type="slidenum">
              <a:rPr lang="it-IT" altLang="it-IT" smtClean="0"/>
              <a:pPr/>
              <a:t>‹#›</a:t>
            </a:fld>
            <a:endParaRPr lang="it-IT" altLang="it-IT"/>
          </a:p>
        </p:txBody>
      </p:sp>
    </p:spTree>
    <p:extLst>
      <p:ext uri="{BB962C8B-B14F-4D97-AF65-F5344CB8AC3E}">
        <p14:creationId xmlns:p14="http://schemas.microsoft.com/office/powerpoint/2010/main" val="4155355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1512064" y="2255252"/>
            <a:ext cx="8496360" cy="1555242"/>
          </a:xfrm>
          <a:solidFill>
            <a:srgbClr val="FFFFFF"/>
          </a:solidFill>
          <a:ln w="38100">
            <a:solidFill>
              <a:srgbClr val="404040"/>
            </a:solidFill>
          </a:ln>
        </p:spPr>
        <p:txBody>
          <a:bodyPr lIns="274320" rIns="274320" anchor="ctr" anchorCtr="1">
            <a:normAutofit/>
          </a:bodyPr>
          <a:lstStyle>
            <a:lvl1pPr>
              <a:defRPr sz="3591">
                <a:solidFill>
                  <a:srgbClr val="262626"/>
                </a:solidFill>
              </a:defRPr>
            </a:lvl1pPr>
          </a:lstStyle>
          <a:p>
            <a:r>
              <a:rPr lang="en-US"/>
              <a:t>Click to edit Master title style</a:t>
            </a:r>
            <a:endParaRPr lang="en-US" dirty="0"/>
          </a:p>
        </p:txBody>
      </p:sp>
      <p:sp>
        <p:nvSpPr>
          <p:cNvPr id="3" name="Text Placeholder 2"/>
          <p:cNvSpPr>
            <a:spLocks noGrp="1"/>
          </p:cNvSpPr>
          <p:nvPr>
            <p:ph type="body" idx="1"/>
          </p:nvPr>
        </p:nvSpPr>
        <p:spPr>
          <a:xfrm>
            <a:off x="2546748" y="4112677"/>
            <a:ext cx="6426992" cy="1195385"/>
          </a:xfrm>
        </p:spPr>
        <p:txBody>
          <a:bodyPr anchor="t" anchorCtr="1">
            <a:normAutofit/>
          </a:bodyPr>
          <a:lstStyle>
            <a:lvl1pPr marL="0" indent="0">
              <a:buNone/>
              <a:defRPr sz="1890">
                <a:solidFill>
                  <a:schemeClr val="tx1"/>
                </a:solidFill>
              </a:defRPr>
            </a:lvl1pPr>
            <a:lvl2pPr marL="432008" indent="0">
              <a:buNone/>
              <a:defRPr sz="1890">
                <a:solidFill>
                  <a:schemeClr val="tx1">
                    <a:tint val="75000"/>
                  </a:schemeClr>
                </a:solidFill>
              </a:defRPr>
            </a:lvl2pPr>
            <a:lvl3pPr marL="864017" indent="0">
              <a:buNone/>
              <a:defRPr sz="1701">
                <a:solidFill>
                  <a:schemeClr val="tx1">
                    <a:tint val="75000"/>
                  </a:schemeClr>
                </a:solidFill>
              </a:defRPr>
            </a:lvl3pPr>
            <a:lvl4pPr marL="1296025" indent="0">
              <a:buNone/>
              <a:defRPr sz="1512">
                <a:solidFill>
                  <a:schemeClr val="tx1">
                    <a:tint val="75000"/>
                  </a:schemeClr>
                </a:solidFill>
              </a:defRPr>
            </a:lvl4pPr>
            <a:lvl5pPr marL="1728033" indent="0">
              <a:buNone/>
              <a:defRPr sz="1512">
                <a:solidFill>
                  <a:schemeClr val="tx1">
                    <a:tint val="75000"/>
                  </a:schemeClr>
                </a:solidFill>
              </a:defRPr>
            </a:lvl5pPr>
            <a:lvl6pPr marL="2160041" indent="0">
              <a:buNone/>
              <a:defRPr sz="1512">
                <a:solidFill>
                  <a:schemeClr val="tx1">
                    <a:tint val="75000"/>
                  </a:schemeClr>
                </a:solidFill>
              </a:defRPr>
            </a:lvl6pPr>
            <a:lvl7pPr marL="2592050" indent="0">
              <a:buNone/>
              <a:defRPr sz="1512">
                <a:solidFill>
                  <a:schemeClr val="tx1">
                    <a:tint val="75000"/>
                  </a:schemeClr>
                </a:solidFill>
              </a:defRPr>
            </a:lvl7pPr>
            <a:lvl8pPr marL="3024058" indent="0">
              <a:buNone/>
              <a:defRPr sz="1512">
                <a:solidFill>
                  <a:schemeClr val="tx1">
                    <a:tint val="75000"/>
                  </a:schemeClr>
                </a:solidFill>
              </a:defRPr>
            </a:lvl8pPr>
            <a:lvl9pPr marL="3456066" indent="0">
              <a:buNone/>
              <a:defRPr sz="1512">
                <a:solidFill>
                  <a:schemeClr val="tx1">
                    <a:tint val="75000"/>
                  </a:schemeClr>
                </a:solidFill>
              </a:defRPr>
            </a:lvl9pPr>
          </a:lstStyle>
          <a:p>
            <a:pPr lvl="0"/>
            <a:r>
              <a:rPr lang="en-US"/>
              <a:t>Click to edit Master text styles</a:t>
            </a:r>
          </a:p>
        </p:txBody>
      </p:sp>
      <p:sp>
        <p:nvSpPr>
          <p:cNvPr id="7" name="Date Placeholder 6"/>
          <p:cNvSpPr>
            <a:spLocks noGrp="1"/>
          </p:cNvSpPr>
          <p:nvPr>
            <p:ph type="dt" sz="half" idx="10"/>
          </p:nvPr>
        </p:nvSpPr>
        <p:spPr/>
        <p:txBody>
          <a:bodyPr/>
          <a:lstStyle/>
          <a:p>
            <a:r>
              <a:rPr lang="en-US"/>
              <a:t>March 2022</a:t>
            </a:r>
            <a:endParaRPr lang="en-US" dirty="0"/>
          </a:p>
        </p:txBody>
      </p:sp>
      <p:sp>
        <p:nvSpPr>
          <p:cNvPr id="8" name="Footer Placeholder 7"/>
          <p:cNvSpPr>
            <a:spLocks noGrp="1"/>
          </p:cNvSpPr>
          <p:nvPr>
            <p:ph type="ftr" sz="quarter" idx="11"/>
          </p:nvPr>
        </p:nvSpPr>
        <p:spPr/>
        <p:txBody>
          <a:bodyPr/>
          <a:lstStyle/>
          <a:p>
            <a:r>
              <a:rPr lang="en-US"/>
              <a:t>March 2022</a:t>
            </a:r>
            <a:endParaRPr lang="en-US" dirty="0"/>
          </a:p>
        </p:txBody>
      </p:sp>
      <p:sp>
        <p:nvSpPr>
          <p:cNvPr id="9" name="Slide Number Placeholder 8"/>
          <p:cNvSpPr>
            <a:spLocks noGrp="1"/>
          </p:cNvSpPr>
          <p:nvPr>
            <p:ph type="sldNum" sz="quarter" idx="12"/>
          </p:nvPr>
        </p:nvSpPr>
        <p:spPr/>
        <p:txBody>
          <a:bodyPr/>
          <a:lstStyle/>
          <a:p>
            <a:fld id="{ADDDC379-B6D6-4A6F-8D2F-8B5F5AE8C817}" type="slidenum">
              <a:rPr lang="it-IT" altLang="it-IT" smtClean="0"/>
              <a:pPr/>
              <a:t>‹#›</a:t>
            </a:fld>
            <a:endParaRPr lang="it-IT" altLang="it-IT"/>
          </a:p>
        </p:txBody>
      </p:sp>
    </p:spTree>
    <p:extLst>
      <p:ext uri="{BB962C8B-B14F-4D97-AF65-F5344CB8AC3E}">
        <p14:creationId xmlns:p14="http://schemas.microsoft.com/office/powerpoint/2010/main" val="1650186031"/>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494784" y="2492707"/>
            <a:ext cx="4036490" cy="293108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989213" y="2492707"/>
            <a:ext cx="4035050" cy="293108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p:cNvSpPr>
            <a:spLocks noGrp="1"/>
          </p:cNvSpPr>
          <p:nvPr>
            <p:ph type="dt" sz="half" idx="10"/>
          </p:nvPr>
        </p:nvSpPr>
        <p:spPr/>
        <p:txBody>
          <a:bodyPr/>
          <a:lstStyle/>
          <a:p>
            <a:r>
              <a:rPr lang="en-US"/>
              <a:t>March 2022</a:t>
            </a:r>
            <a:endParaRPr lang="en-US" dirty="0"/>
          </a:p>
        </p:txBody>
      </p:sp>
      <p:sp>
        <p:nvSpPr>
          <p:cNvPr id="9" name="Footer Placeholder 8"/>
          <p:cNvSpPr>
            <a:spLocks noGrp="1"/>
          </p:cNvSpPr>
          <p:nvPr>
            <p:ph type="ftr" sz="quarter" idx="11"/>
          </p:nvPr>
        </p:nvSpPr>
        <p:spPr/>
        <p:txBody>
          <a:bodyPr/>
          <a:lstStyle/>
          <a:p>
            <a:r>
              <a:rPr lang="en-US"/>
              <a:t>March 2022</a:t>
            </a:r>
            <a:endParaRPr lang="en-US" dirty="0"/>
          </a:p>
        </p:txBody>
      </p:sp>
      <p:sp>
        <p:nvSpPr>
          <p:cNvPr id="10" name="Slide Number Placeholder 9"/>
          <p:cNvSpPr>
            <a:spLocks noGrp="1"/>
          </p:cNvSpPr>
          <p:nvPr>
            <p:ph type="sldNum" sz="quarter" idx="12"/>
          </p:nvPr>
        </p:nvSpPr>
        <p:spPr/>
        <p:txBody>
          <a:bodyPr/>
          <a:lstStyle/>
          <a:p>
            <a:fld id="{ADDDC379-B6D6-4A6F-8D2F-8B5F5AE8C817}" type="slidenum">
              <a:rPr lang="it-IT" altLang="it-IT" smtClean="0"/>
              <a:pPr/>
              <a:t>‹#›</a:t>
            </a:fld>
            <a:endParaRPr lang="it-IT" altLang="it-IT"/>
          </a:p>
        </p:txBody>
      </p:sp>
    </p:spTree>
    <p:extLst>
      <p:ext uri="{BB962C8B-B14F-4D97-AF65-F5344CB8AC3E}">
        <p14:creationId xmlns:p14="http://schemas.microsoft.com/office/powerpoint/2010/main" val="26655280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496223" y="2185980"/>
            <a:ext cx="4035051" cy="665297"/>
          </a:xfrm>
        </p:spPr>
        <p:txBody>
          <a:bodyPr anchor="b" anchorCtr="1">
            <a:normAutofit/>
          </a:bodyPr>
          <a:lstStyle>
            <a:lvl1pPr marL="0" indent="0" algn="ctr">
              <a:buNone/>
              <a:defRPr sz="1795" b="0" cap="all" spc="94" baseline="0">
                <a:solidFill>
                  <a:schemeClr val="accent2">
                    <a:lumMod val="75000"/>
                  </a:schemeClr>
                </a:solidFill>
              </a:defRPr>
            </a:lvl1pPr>
            <a:lvl2pPr marL="432008" indent="0">
              <a:buNone/>
              <a:defRPr sz="1795" b="1"/>
            </a:lvl2pPr>
            <a:lvl3pPr marL="864017" indent="0">
              <a:buNone/>
              <a:defRPr sz="1701" b="1"/>
            </a:lvl3pPr>
            <a:lvl4pPr marL="1296025" indent="0">
              <a:buNone/>
              <a:defRPr sz="1512" b="1"/>
            </a:lvl4pPr>
            <a:lvl5pPr marL="1728033" indent="0">
              <a:buNone/>
              <a:defRPr sz="1512" b="1"/>
            </a:lvl5pPr>
            <a:lvl6pPr marL="2160041" indent="0">
              <a:buNone/>
              <a:defRPr sz="1512" b="1"/>
            </a:lvl6pPr>
            <a:lvl7pPr marL="2592050" indent="0">
              <a:buNone/>
              <a:defRPr sz="1512" b="1"/>
            </a:lvl7pPr>
            <a:lvl8pPr marL="3024058" indent="0">
              <a:buNone/>
              <a:defRPr sz="1512" b="1"/>
            </a:lvl8pPr>
            <a:lvl9pPr marL="3456066" indent="0">
              <a:buNone/>
              <a:defRPr sz="1512" b="1"/>
            </a:lvl9pPr>
          </a:lstStyle>
          <a:p>
            <a:pPr lvl="0"/>
            <a:r>
              <a:rPr lang="en-US"/>
              <a:t>Click to edit Master text styles</a:t>
            </a:r>
          </a:p>
        </p:txBody>
      </p:sp>
      <p:sp>
        <p:nvSpPr>
          <p:cNvPr id="4" name="Content Placeholder 3"/>
          <p:cNvSpPr>
            <a:spLocks noGrp="1"/>
          </p:cNvSpPr>
          <p:nvPr>
            <p:ph sz="half" idx="2"/>
          </p:nvPr>
        </p:nvSpPr>
        <p:spPr>
          <a:xfrm>
            <a:off x="1496223" y="2970080"/>
            <a:ext cx="4035051" cy="245371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Content Placeholder 5"/>
          <p:cNvSpPr>
            <a:spLocks noGrp="1"/>
          </p:cNvSpPr>
          <p:nvPr>
            <p:ph sz="quarter" idx="4"/>
          </p:nvPr>
        </p:nvSpPr>
        <p:spPr>
          <a:xfrm>
            <a:off x="5989214" y="2970080"/>
            <a:ext cx="4019210" cy="2453713"/>
          </a:xfrm>
        </p:spPr>
        <p:txBody>
          <a:bodyPr/>
          <a:lstStyle>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4"/>
          <p:cNvSpPr>
            <a:spLocks noGrp="1"/>
          </p:cNvSpPr>
          <p:nvPr>
            <p:ph type="body" sz="quarter" idx="13"/>
          </p:nvPr>
        </p:nvSpPr>
        <p:spPr>
          <a:xfrm>
            <a:off x="5989214" y="2185980"/>
            <a:ext cx="4035051" cy="665297"/>
          </a:xfrm>
        </p:spPr>
        <p:txBody>
          <a:bodyPr anchor="b" anchorCtr="1">
            <a:normAutofit/>
          </a:bodyPr>
          <a:lstStyle>
            <a:lvl1pPr marL="0" indent="0" algn="ctr">
              <a:buNone/>
              <a:defRPr sz="1795" b="0" cap="all" spc="94" baseline="0">
                <a:solidFill>
                  <a:schemeClr val="accent2">
                    <a:lumMod val="75000"/>
                  </a:schemeClr>
                </a:solidFill>
              </a:defRPr>
            </a:lvl1pPr>
            <a:lvl2pPr marL="432008" indent="0">
              <a:buNone/>
              <a:defRPr sz="1795" b="1"/>
            </a:lvl2pPr>
            <a:lvl3pPr marL="864017" indent="0">
              <a:buNone/>
              <a:defRPr sz="1701" b="1"/>
            </a:lvl3pPr>
            <a:lvl4pPr marL="1296025" indent="0">
              <a:buNone/>
              <a:defRPr sz="1512" b="1"/>
            </a:lvl4pPr>
            <a:lvl5pPr marL="1728033" indent="0">
              <a:buNone/>
              <a:defRPr sz="1512" b="1"/>
            </a:lvl5pPr>
            <a:lvl6pPr marL="2160041" indent="0">
              <a:buNone/>
              <a:defRPr sz="1512" b="1"/>
            </a:lvl6pPr>
            <a:lvl7pPr marL="2592050" indent="0">
              <a:buNone/>
              <a:defRPr sz="1512" b="1"/>
            </a:lvl7pPr>
            <a:lvl8pPr marL="3024058" indent="0">
              <a:buNone/>
              <a:defRPr sz="1512" b="1"/>
            </a:lvl8pPr>
            <a:lvl9pPr marL="3456066" indent="0">
              <a:buNone/>
              <a:defRPr sz="1512" b="1"/>
            </a:lvl9pPr>
          </a:lstStyle>
          <a:p>
            <a:pPr lvl="0"/>
            <a:r>
              <a:rPr lang="en-US"/>
              <a:t>Click to edit Master text styles</a:t>
            </a:r>
          </a:p>
        </p:txBody>
      </p:sp>
      <p:sp>
        <p:nvSpPr>
          <p:cNvPr id="7" name="Date Placeholder 6"/>
          <p:cNvSpPr>
            <a:spLocks noGrp="1"/>
          </p:cNvSpPr>
          <p:nvPr>
            <p:ph type="dt" sz="half" idx="10"/>
          </p:nvPr>
        </p:nvSpPr>
        <p:spPr/>
        <p:txBody>
          <a:bodyPr/>
          <a:lstStyle/>
          <a:p>
            <a:r>
              <a:rPr lang="en-US"/>
              <a:t>March 2022</a:t>
            </a:r>
            <a:endParaRPr lang="en-US" dirty="0"/>
          </a:p>
        </p:txBody>
      </p:sp>
      <p:sp>
        <p:nvSpPr>
          <p:cNvPr id="8" name="Footer Placeholder 7"/>
          <p:cNvSpPr>
            <a:spLocks noGrp="1"/>
          </p:cNvSpPr>
          <p:nvPr>
            <p:ph type="ftr" sz="quarter" idx="11"/>
          </p:nvPr>
        </p:nvSpPr>
        <p:spPr/>
        <p:txBody>
          <a:bodyPr/>
          <a:lstStyle/>
          <a:p>
            <a:r>
              <a:rPr lang="en-US"/>
              <a:t>March 2022</a:t>
            </a:r>
            <a:endParaRPr lang="en-US" dirty="0"/>
          </a:p>
        </p:txBody>
      </p:sp>
      <p:sp>
        <p:nvSpPr>
          <p:cNvPr id="9" name="Slide Number Placeholder 8"/>
          <p:cNvSpPr>
            <a:spLocks noGrp="1"/>
          </p:cNvSpPr>
          <p:nvPr>
            <p:ph type="sldNum" sz="quarter" idx="12"/>
          </p:nvPr>
        </p:nvSpPr>
        <p:spPr/>
        <p:txBody>
          <a:bodyPr/>
          <a:lstStyle/>
          <a:p>
            <a:fld id="{ADDDC379-B6D6-4A6F-8D2F-8B5F5AE8C817}" type="slidenum">
              <a:rPr lang="it-IT" altLang="it-IT" smtClean="0"/>
              <a:pPr/>
              <a:t>‹#›</a:t>
            </a:fld>
            <a:endParaRPr lang="it-IT" altLang="it-IT"/>
          </a:p>
        </p:txBody>
      </p:sp>
      <p:sp>
        <p:nvSpPr>
          <p:cNvPr id="10" name="Title 9"/>
          <p:cNvSpPr>
            <a:spLocks noGrp="1"/>
          </p:cNvSpPr>
          <p:nvPr>
            <p:ph type="title"/>
          </p:nvPr>
        </p:nvSpPr>
        <p:spPr/>
        <p:txBody>
          <a:bodyPr/>
          <a:lstStyle/>
          <a:p>
            <a:r>
              <a:rPr lang="en-US"/>
              <a:t>Click to edit Master title style</a:t>
            </a:r>
            <a:endParaRPr lang="en-US" dirty="0"/>
          </a:p>
        </p:txBody>
      </p:sp>
    </p:spTree>
    <p:extLst>
      <p:ext uri="{BB962C8B-B14F-4D97-AF65-F5344CB8AC3E}">
        <p14:creationId xmlns:p14="http://schemas.microsoft.com/office/powerpoint/2010/main" val="5151753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r>
              <a:rPr lang="en-US"/>
              <a:t>March 2022</a:t>
            </a:r>
            <a:endParaRPr lang="en-US" dirty="0"/>
          </a:p>
        </p:txBody>
      </p:sp>
      <p:sp>
        <p:nvSpPr>
          <p:cNvPr id="4" name="Footer Placeholder 3"/>
          <p:cNvSpPr>
            <a:spLocks noGrp="1"/>
          </p:cNvSpPr>
          <p:nvPr>
            <p:ph type="ftr" sz="quarter" idx="11"/>
          </p:nvPr>
        </p:nvSpPr>
        <p:spPr/>
        <p:txBody>
          <a:bodyPr/>
          <a:lstStyle/>
          <a:p>
            <a:r>
              <a:rPr lang="en-US"/>
              <a:t>March 2022</a:t>
            </a:r>
            <a:endParaRPr lang="en-US" dirty="0"/>
          </a:p>
        </p:txBody>
      </p:sp>
      <p:sp>
        <p:nvSpPr>
          <p:cNvPr id="5" name="Slide Number Placeholder 4"/>
          <p:cNvSpPr>
            <a:spLocks noGrp="1"/>
          </p:cNvSpPr>
          <p:nvPr>
            <p:ph type="sldNum" sz="quarter" idx="12"/>
          </p:nvPr>
        </p:nvSpPr>
        <p:spPr/>
        <p:txBody>
          <a:bodyPr/>
          <a:lstStyle/>
          <a:p>
            <a:fld id="{ADDDC379-B6D6-4A6F-8D2F-8B5F5AE8C817}" type="slidenum">
              <a:rPr lang="it-IT" altLang="it-IT" smtClean="0"/>
              <a:pPr/>
              <a:t>‹#›</a:t>
            </a:fld>
            <a:endParaRPr lang="it-IT" altLang="it-IT"/>
          </a:p>
        </p:txBody>
      </p:sp>
    </p:spTree>
    <p:extLst>
      <p:ext uri="{BB962C8B-B14F-4D97-AF65-F5344CB8AC3E}">
        <p14:creationId xmlns:p14="http://schemas.microsoft.com/office/powerpoint/2010/main" val="37488487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b="1">
                <a:latin typeface="Times New Roman" panose="02020603050405020304" pitchFamily="18" charset="0"/>
                <a:cs typeface="Times New Roman" panose="02020603050405020304" pitchFamily="18" charset="0"/>
              </a:defRPr>
            </a:lvl1pPr>
          </a:lstStyle>
          <a:p>
            <a:r>
              <a:rPr lang="en-US"/>
              <a:t>March 2022</a:t>
            </a:r>
            <a:endParaRPr lang="en-US" dirty="0"/>
          </a:p>
        </p:txBody>
      </p:sp>
      <p:sp>
        <p:nvSpPr>
          <p:cNvPr id="3" name="Footer Placeholder 2"/>
          <p:cNvSpPr>
            <a:spLocks noGrp="1"/>
          </p:cNvSpPr>
          <p:nvPr>
            <p:ph type="ftr" sz="quarter" idx="11"/>
          </p:nvPr>
        </p:nvSpPr>
        <p:spPr/>
        <p:txBody>
          <a:bodyPr/>
          <a:lstStyle/>
          <a:p>
            <a:r>
              <a:rPr lang="en-US"/>
              <a:t>March 2022</a:t>
            </a:r>
            <a:endParaRPr lang="en-US" dirty="0"/>
          </a:p>
        </p:txBody>
      </p:sp>
      <p:sp>
        <p:nvSpPr>
          <p:cNvPr id="4" name="Slide Number Placeholder 3"/>
          <p:cNvSpPr>
            <a:spLocks noGrp="1"/>
          </p:cNvSpPr>
          <p:nvPr>
            <p:ph type="sldNum" sz="quarter" idx="12"/>
          </p:nvPr>
        </p:nvSpPr>
        <p:spPr/>
        <p:txBody>
          <a:bodyPr/>
          <a:lstStyle/>
          <a:p>
            <a:fld id="{ADDDC379-B6D6-4A6F-8D2F-8B5F5AE8C817}" type="slidenum">
              <a:rPr lang="it-IT" altLang="it-IT" smtClean="0"/>
              <a:pPr/>
              <a:t>‹#›</a:t>
            </a:fld>
            <a:endParaRPr lang="it-IT" altLang="it-IT"/>
          </a:p>
        </p:txBody>
      </p:sp>
    </p:spTree>
    <p:extLst>
      <p:ext uri="{BB962C8B-B14F-4D97-AF65-F5344CB8AC3E}">
        <p14:creationId xmlns:p14="http://schemas.microsoft.com/office/powerpoint/2010/main" val="14902975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6" name="Rectangle 25"/>
          <p:cNvSpPr/>
          <p:nvPr/>
        </p:nvSpPr>
        <p:spPr>
          <a:xfrm>
            <a:off x="0" y="0"/>
            <a:ext cx="5760244" cy="6480175"/>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760352" y="2120210"/>
            <a:ext cx="4239540" cy="1078609"/>
          </a:xfrm>
          <a:solidFill>
            <a:srgbClr val="FFFFFF"/>
          </a:solidFill>
          <a:ln>
            <a:solidFill>
              <a:srgbClr val="404040"/>
            </a:solidFill>
          </a:ln>
        </p:spPr>
        <p:txBody>
          <a:bodyPr anchor="ctr" anchorCtr="1">
            <a:normAutofit/>
          </a:bodyPr>
          <a:lstStyle>
            <a:lvl1pPr>
              <a:defRPr sz="2079">
                <a:solidFill>
                  <a:srgbClr val="262626"/>
                </a:solidFill>
              </a:defRPr>
            </a:lvl1pPr>
          </a:lstStyle>
          <a:p>
            <a:r>
              <a:rPr lang="en-US"/>
              <a:t>Click to edit Master title style</a:t>
            </a:r>
            <a:endParaRPr lang="en-US" dirty="0"/>
          </a:p>
        </p:txBody>
      </p:sp>
      <p:sp>
        <p:nvSpPr>
          <p:cNvPr id="3" name="Content Placeholder 2"/>
          <p:cNvSpPr>
            <a:spLocks noGrp="1"/>
          </p:cNvSpPr>
          <p:nvPr>
            <p:ph idx="1"/>
          </p:nvPr>
        </p:nvSpPr>
        <p:spPr>
          <a:xfrm>
            <a:off x="6365070" y="760341"/>
            <a:ext cx="4550593" cy="4959494"/>
          </a:xfrm>
        </p:spPr>
        <p:txBody>
          <a:bodyPr>
            <a:normAutofit/>
          </a:bodyPr>
          <a:lstStyle>
            <a:lvl1pPr>
              <a:defRPr sz="1795">
                <a:solidFill>
                  <a:schemeClr val="tx1"/>
                </a:solidFill>
              </a:defRPr>
            </a:lvl1pPr>
            <a:lvl2pPr>
              <a:defRPr sz="1512">
                <a:solidFill>
                  <a:schemeClr val="tx1"/>
                </a:solidFill>
              </a:defRPr>
            </a:lvl2pPr>
            <a:lvl3pPr>
              <a:defRPr sz="1512">
                <a:solidFill>
                  <a:schemeClr val="tx1"/>
                </a:solidFill>
              </a:defRPr>
            </a:lvl3pPr>
            <a:lvl4pPr>
              <a:defRPr sz="1512">
                <a:solidFill>
                  <a:schemeClr val="tx1"/>
                </a:solidFill>
              </a:defRPr>
            </a:lvl4pPr>
            <a:lvl5pPr>
              <a:defRPr sz="1512">
                <a:solidFill>
                  <a:schemeClr val="tx1"/>
                </a:solidFill>
              </a:defRPr>
            </a:lvl5pPr>
            <a:lvl6pPr>
              <a:defRPr sz="1512"/>
            </a:lvl6pPr>
            <a:lvl7pPr>
              <a:defRPr sz="1512"/>
            </a:lvl7pPr>
            <a:lvl8pPr>
              <a:defRPr sz="1512"/>
            </a:lvl8pPr>
            <a:lvl9pPr>
              <a:defRPr sz="1512"/>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054125" y="3354344"/>
            <a:ext cx="3585752" cy="2073161"/>
          </a:xfrm>
        </p:spPr>
        <p:txBody>
          <a:bodyPr anchor="t" anchorCtr="1">
            <a:normAutofit/>
          </a:bodyPr>
          <a:lstStyle>
            <a:lvl1pPr marL="0" indent="0" algn="ctr">
              <a:buNone/>
              <a:defRPr sz="1417">
                <a:solidFill>
                  <a:srgbClr val="FFFFFF"/>
                </a:solidFill>
              </a:defRPr>
            </a:lvl1pPr>
            <a:lvl2pPr marL="432008" indent="0">
              <a:buNone/>
              <a:defRPr sz="1323"/>
            </a:lvl2pPr>
            <a:lvl3pPr marL="864017" indent="0">
              <a:buNone/>
              <a:defRPr sz="1134"/>
            </a:lvl3pPr>
            <a:lvl4pPr marL="1296025" indent="0">
              <a:buNone/>
              <a:defRPr sz="945"/>
            </a:lvl4pPr>
            <a:lvl5pPr marL="1728033" indent="0">
              <a:buNone/>
              <a:defRPr sz="945"/>
            </a:lvl5pPr>
            <a:lvl6pPr marL="2160041" indent="0">
              <a:buNone/>
              <a:defRPr sz="945"/>
            </a:lvl6pPr>
            <a:lvl7pPr marL="2592050" indent="0">
              <a:buNone/>
              <a:defRPr sz="945"/>
            </a:lvl7pPr>
            <a:lvl8pPr marL="3024058" indent="0">
              <a:buNone/>
              <a:defRPr sz="945"/>
            </a:lvl8pPr>
            <a:lvl9pPr marL="3456066" indent="0">
              <a:buNone/>
              <a:defRPr sz="945"/>
            </a:lvl9pPr>
          </a:lstStyle>
          <a:p>
            <a:pPr lvl="0"/>
            <a:r>
              <a:rPr lang="en-US"/>
              <a:t>Click to edit Master text styles</a:t>
            </a:r>
          </a:p>
        </p:txBody>
      </p:sp>
      <p:sp>
        <p:nvSpPr>
          <p:cNvPr id="9" name="Date Placeholder 8"/>
          <p:cNvSpPr>
            <a:spLocks noGrp="1"/>
          </p:cNvSpPr>
          <p:nvPr>
            <p:ph type="dt" sz="half" idx="10"/>
          </p:nvPr>
        </p:nvSpPr>
        <p:spPr/>
        <p:txBody>
          <a:bodyPr/>
          <a:lstStyle/>
          <a:p>
            <a:r>
              <a:rPr lang="en-US"/>
              <a:t>March 2022</a:t>
            </a:r>
            <a:endParaRPr lang="en-US" dirty="0"/>
          </a:p>
        </p:txBody>
      </p:sp>
      <p:sp>
        <p:nvSpPr>
          <p:cNvPr id="10" name="Footer Placeholder 9"/>
          <p:cNvSpPr>
            <a:spLocks noGrp="1"/>
          </p:cNvSpPr>
          <p:nvPr>
            <p:ph type="ftr" sz="quarter" idx="11"/>
          </p:nvPr>
        </p:nvSpPr>
        <p:spPr>
          <a:xfrm>
            <a:off x="760353" y="5892639"/>
            <a:ext cx="4842533" cy="302408"/>
          </a:xfrm>
        </p:spPr>
        <p:txBody>
          <a:bodyPr/>
          <a:lstStyle>
            <a:lvl1pPr>
              <a:defRPr>
                <a:solidFill>
                  <a:srgbClr val="FFFFFF">
                    <a:alpha val="70000"/>
                  </a:srgbClr>
                </a:solidFill>
              </a:defRPr>
            </a:lvl1pPr>
          </a:lstStyle>
          <a:p>
            <a:r>
              <a:rPr lang="en-US"/>
              <a:t>March 2022</a:t>
            </a:r>
            <a:endParaRPr lang="en-US" dirty="0"/>
          </a:p>
        </p:txBody>
      </p:sp>
      <p:sp>
        <p:nvSpPr>
          <p:cNvPr id="11" name="Slide Number Placeholder 10"/>
          <p:cNvSpPr>
            <a:spLocks noGrp="1"/>
          </p:cNvSpPr>
          <p:nvPr>
            <p:ph type="sldNum" sz="quarter" idx="12"/>
          </p:nvPr>
        </p:nvSpPr>
        <p:spPr/>
        <p:txBody>
          <a:bodyPr/>
          <a:lstStyle/>
          <a:p>
            <a:fld id="{ADDDC379-B6D6-4A6F-8D2F-8B5F5AE8C817}" type="slidenum">
              <a:rPr lang="it-IT" altLang="it-IT" smtClean="0"/>
              <a:pPr/>
              <a:t>‹#›</a:t>
            </a:fld>
            <a:endParaRPr lang="it-IT" altLang="it-IT"/>
          </a:p>
        </p:txBody>
      </p:sp>
    </p:spTree>
    <p:extLst>
      <p:ext uri="{BB962C8B-B14F-4D97-AF65-F5344CB8AC3E}">
        <p14:creationId xmlns:p14="http://schemas.microsoft.com/office/powerpoint/2010/main" val="17098387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8" name="Rectangle 17"/>
          <p:cNvSpPr/>
          <p:nvPr/>
        </p:nvSpPr>
        <p:spPr>
          <a:xfrm>
            <a:off x="1" y="0"/>
            <a:ext cx="5760243" cy="6480175"/>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763991" y="2120210"/>
            <a:ext cx="4247422" cy="1072130"/>
          </a:xfrm>
          <a:solidFill>
            <a:srgbClr val="FFFFFF"/>
          </a:solidFill>
          <a:ln>
            <a:solidFill>
              <a:srgbClr val="404040"/>
            </a:solidFill>
          </a:ln>
        </p:spPr>
        <p:txBody>
          <a:bodyPr anchor="ctr" anchorCtr="1">
            <a:noAutofit/>
          </a:bodyPr>
          <a:lstStyle>
            <a:lvl1pPr>
              <a:defRPr sz="2079">
                <a:solidFill>
                  <a:srgbClr val="262626"/>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5760244" y="0"/>
            <a:ext cx="5766005" cy="6480175"/>
          </a:xfrm>
          <a:solidFill>
            <a:schemeClr val="bg1">
              <a:lumMod val="75000"/>
            </a:schemeClr>
          </a:solidFill>
        </p:spPr>
        <p:txBody>
          <a:bodyPr anchor="t"/>
          <a:lstStyle>
            <a:lvl1pPr marL="0" indent="0">
              <a:buNone/>
              <a:defRPr sz="3024">
                <a:solidFill>
                  <a:schemeClr val="bg1">
                    <a:lumMod val="85000"/>
                    <a:lumOff val="15000"/>
                  </a:schemeClr>
                </a:solidFill>
              </a:defRPr>
            </a:lvl1pPr>
            <a:lvl2pPr marL="432008" indent="0">
              <a:buNone/>
              <a:defRPr sz="2646"/>
            </a:lvl2pPr>
            <a:lvl3pPr marL="864017" indent="0">
              <a:buNone/>
              <a:defRPr sz="2268"/>
            </a:lvl3pPr>
            <a:lvl4pPr marL="1296025" indent="0">
              <a:buNone/>
              <a:defRPr sz="1890"/>
            </a:lvl4pPr>
            <a:lvl5pPr marL="1728033" indent="0">
              <a:buNone/>
              <a:defRPr sz="1890"/>
            </a:lvl5pPr>
            <a:lvl6pPr marL="2160041" indent="0">
              <a:buNone/>
              <a:defRPr sz="1890"/>
            </a:lvl6pPr>
            <a:lvl7pPr marL="2592050" indent="0">
              <a:buNone/>
              <a:defRPr sz="1890"/>
            </a:lvl7pPr>
            <a:lvl8pPr marL="3024058" indent="0">
              <a:buNone/>
              <a:defRPr sz="1890"/>
            </a:lvl8pPr>
            <a:lvl9pPr marL="3456066" indent="0">
              <a:buNone/>
              <a:defRPr sz="1890"/>
            </a:lvl9pPr>
          </a:lstStyle>
          <a:p>
            <a:r>
              <a:rPr lang="en-US"/>
              <a:t>Click icon to add picture</a:t>
            </a:r>
            <a:endParaRPr lang="en-US" dirty="0"/>
          </a:p>
        </p:txBody>
      </p:sp>
      <p:sp>
        <p:nvSpPr>
          <p:cNvPr id="4" name="Text Placeholder 3"/>
          <p:cNvSpPr>
            <a:spLocks noGrp="1"/>
          </p:cNvSpPr>
          <p:nvPr>
            <p:ph type="body" sz="half" idx="2"/>
          </p:nvPr>
        </p:nvSpPr>
        <p:spPr>
          <a:xfrm>
            <a:off x="1054125" y="3354344"/>
            <a:ext cx="3585752" cy="2073162"/>
          </a:xfrm>
        </p:spPr>
        <p:txBody>
          <a:bodyPr anchor="t" anchorCtr="1">
            <a:normAutofit/>
          </a:bodyPr>
          <a:lstStyle>
            <a:lvl1pPr marL="0" indent="0" algn="ctr">
              <a:buNone/>
              <a:defRPr sz="1417">
                <a:solidFill>
                  <a:srgbClr val="FFFFFF"/>
                </a:solidFill>
              </a:defRPr>
            </a:lvl1pPr>
            <a:lvl2pPr marL="432008" indent="0">
              <a:buNone/>
              <a:defRPr sz="1323"/>
            </a:lvl2pPr>
            <a:lvl3pPr marL="864017" indent="0">
              <a:buNone/>
              <a:defRPr sz="1134"/>
            </a:lvl3pPr>
            <a:lvl4pPr marL="1296025" indent="0">
              <a:buNone/>
              <a:defRPr sz="945"/>
            </a:lvl4pPr>
            <a:lvl5pPr marL="1728033" indent="0">
              <a:buNone/>
              <a:defRPr sz="945"/>
            </a:lvl5pPr>
            <a:lvl6pPr marL="2160041" indent="0">
              <a:buNone/>
              <a:defRPr sz="945"/>
            </a:lvl6pPr>
            <a:lvl7pPr marL="2592050" indent="0">
              <a:buNone/>
              <a:defRPr sz="945"/>
            </a:lvl7pPr>
            <a:lvl8pPr marL="3024058" indent="0">
              <a:buNone/>
              <a:defRPr sz="945"/>
            </a:lvl8pPr>
            <a:lvl9pPr marL="3456066" indent="0">
              <a:buNone/>
              <a:defRPr sz="945"/>
            </a:lvl9pPr>
          </a:lstStyle>
          <a:p>
            <a:pPr lvl="0"/>
            <a:r>
              <a:rPr lang="en-US"/>
              <a:t>Click to edit Master text styles</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r>
              <a:rPr lang="en-US"/>
              <a:t>March 2022</a:t>
            </a:r>
            <a:endParaRPr lang="en-US" dirty="0"/>
          </a:p>
        </p:txBody>
      </p:sp>
      <p:sp>
        <p:nvSpPr>
          <p:cNvPr id="9" name="Footer Placeholder 8"/>
          <p:cNvSpPr>
            <a:spLocks noGrp="1"/>
          </p:cNvSpPr>
          <p:nvPr>
            <p:ph type="ftr" sz="quarter" idx="11"/>
          </p:nvPr>
        </p:nvSpPr>
        <p:spPr>
          <a:xfrm>
            <a:off x="760353" y="5892639"/>
            <a:ext cx="4842533" cy="302408"/>
          </a:xfrm>
        </p:spPr>
        <p:txBody>
          <a:bodyPr/>
          <a:lstStyle>
            <a:lvl1pPr>
              <a:defRPr>
                <a:solidFill>
                  <a:srgbClr val="FFFFFF">
                    <a:alpha val="70000"/>
                  </a:srgbClr>
                </a:solidFill>
              </a:defRPr>
            </a:lvl1pPr>
          </a:lstStyle>
          <a:p>
            <a:r>
              <a:rPr lang="en-US"/>
              <a:t>March 2022</a:t>
            </a:r>
            <a:endParaRPr lang="en-US" dirty="0"/>
          </a:p>
        </p:txBody>
      </p:sp>
      <p:sp>
        <p:nvSpPr>
          <p:cNvPr id="10" name="Slide Number Placeholder 9"/>
          <p:cNvSpPr>
            <a:spLocks noGrp="1"/>
          </p:cNvSpPr>
          <p:nvPr>
            <p:ph type="sldNum" sz="quarter" idx="12"/>
          </p:nvPr>
        </p:nvSpPr>
        <p:spPr/>
        <p:txBody>
          <a:bodyPr/>
          <a:lstStyle/>
          <a:p>
            <a:fld id="{ADDDC379-B6D6-4A6F-8D2F-8B5F5AE8C817}" type="slidenum">
              <a:rPr lang="it-IT" altLang="it-IT" smtClean="0"/>
              <a:pPr/>
              <a:t>‹#›</a:t>
            </a:fld>
            <a:endParaRPr lang="it-IT" altLang="it-IT"/>
          </a:p>
        </p:txBody>
      </p:sp>
    </p:spTree>
    <p:extLst>
      <p:ext uri="{BB962C8B-B14F-4D97-AF65-F5344CB8AC3E}">
        <p14:creationId xmlns:p14="http://schemas.microsoft.com/office/powerpoint/2010/main" val="28290531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2108250" y="911545"/>
            <a:ext cx="7303989" cy="1123230"/>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2108250" y="2492708"/>
            <a:ext cx="7303989" cy="293108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390640" y="5895103"/>
            <a:ext cx="2602075" cy="306120"/>
          </a:xfrm>
          <a:prstGeom prst="rect">
            <a:avLst/>
          </a:prstGeom>
        </p:spPr>
        <p:txBody>
          <a:bodyPr vert="horz" lIns="91440" tIns="45720" rIns="91440" bIns="45720" rtlCol="0" anchor="ctr"/>
          <a:lstStyle>
            <a:lvl1pPr algn="r">
              <a:defRPr sz="992" b="1">
                <a:solidFill>
                  <a:schemeClr val="tx1">
                    <a:alpha val="70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defRPr>
            </a:lvl1pPr>
          </a:lstStyle>
          <a:p>
            <a:r>
              <a:rPr lang="en-US"/>
              <a:t>March 2022</a:t>
            </a:r>
            <a:endParaRPr lang="en-US" dirty="0"/>
          </a:p>
        </p:txBody>
      </p:sp>
      <p:sp>
        <p:nvSpPr>
          <p:cNvPr id="5" name="Footer Placeholder 4"/>
          <p:cNvSpPr>
            <a:spLocks noGrp="1"/>
          </p:cNvSpPr>
          <p:nvPr>
            <p:ph type="ftr" sz="quarter" idx="3"/>
          </p:nvPr>
        </p:nvSpPr>
        <p:spPr>
          <a:xfrm>
            <a:off x="1512064" y="5892639"/>
            <a:ext cx="5576163" cy="302408"/>
          </a:xfrm>
          <a:prstGeom prst="rect">
            <a:avLst/>
          </a:prstGeom>
        </p:spPr>
        <p:txBody>
          <a:bodyPr vert="horz" lIns="91440" tIns="45720" rIns="91440" bIns="45720" rtlCol="0" anchor="ctr"/>
          <a:lstStyle>
            <a:lvl1pPr algn="l">
              <a:defRPr sz="992">
                <a:solidFill>
                  <a:schemeClr val="tx1">
                    <a:alpha val="70000"/>
                  </a:schemeClr>
                </a:solidFill>
              </a:defRPr>
            </a:lvl1pPr>
          </a:lstStyle>
          <a:p>
            <a:r>
              <a:rPr lang="en-US"/>
              <a:t>March 2022</a:t>
            </a:r>
            <a:endParaRPr lang="en-US" dirty="0"/>
          </a:p>
        </p:txBody>
      </p:sp>
      <p:sp>
        <p:nvSpPr>
          <p:cNvPr id="6" name="Slide Number Placeholder 5"/>
          <p:cNvSpPr>
            <a:spLocks noGrp="1"/>
          </p:cNvSpPr>
          <p:nvPr>
            <p:ph type="sldNum" sz="quarter" idx="4"/>
          </p:nvPr>
        </p:nvSpPr>
        <p:spPr>
          <a:xfrm>
            <a:off x="10166341" y="5875359"/>
            <a:ext cx="345615" cy="345609"/>
          </a:xfrm>
          <a:prstGeom prst="ellipse">
            <a:avLst/>
          </a:prstGeom>
          <a:solidFill>
            <a:srgbClr val="1D1D1D">
              <a:alpha val="70000"/>
            </a:srgbClr>
          </a:solidFill>
        </p:spPr>
        <p:txBody>
          <a:bodyPr vert="horz" lIns="18288" tIns="45720" rIns="18288" bIns="45720" rtlCol="0" anchor="ctr">
            <a:noAutofit/>
          </a:bodyPr>
          <a:lstStyle>
            <a:lvl1pPr algn="ctr">
              <a:defRPr sz="1039" spc="0" baseline="0">
                <a:solidFill>
                  <a:srgbClr val="FFFFFF"/>
                </a:solidFill>
              </a:defRPr>
            </a:lvl1pPr>
          </a:lstStyle>
          <a:p>
            <a:fld id="{ADDDC379-B6D6-4A6F-8D2F-8B5F5AE8C817}" type="slidenum">
              <a:rPr lang="it-IT" altLang="it-IT" smtClean="0"/>
              <a:pPr/>
              <a:t>‹#›</a:t>
            </a:fld>
            <a:endParaRPr lang="it-IT" altLang="it-IT"/>
          </a:p>
        </p:txBody>
      </p:sp>
    </p:spTree>
    <p:extLst>
      <p:ext uri="{BB962C8B-B14F-4D97-AF65-F5344CB8AC3E}">
        <p14:creationId xmlns:p14="http://schemas.microsoft.com/office/powerpoint/2010/main" val="1021052816"/>
      </p:ext>
    </p:extLst>
  </p:cSld>
  <p:clrMap bg1="lt1" tx1="dk1" bg2="lt2" tx2="dk2" accent1="accent1" accent2="accent2" accent3="accent3" accent4="accent4" accent5="accent5" accent6="accent6" hlink="hlink" folHlink="folHlink"/>
  <p:sldLayoutIdLst>
    <p:sldLayoutId id="2147483843" r:id="rId1"/>
    <p:sldLayoutId id="2147483844" r:id="rId2"/>
    <p:sldLayoutId id="2147483845" r:id="rId3"/>
    <p:sldLayoutId id="2147483846" r:id="rId4"/>
    <p:sldLayoutId id="2147483847" r:id="rId5"/>
    <p:sldLayoutId id="2147483848" r:id="rId6"/>
    <p:sldLayoutId id="2147483849" r:id="rId7"/>
    <p:sldLayoutId id="2147483850" r:id="rId8"/>
    <p:sldLayoutId id="2147483851" r:id="rId9"/>
    <p:sldLayoutId id="2147483852" r:id="rId10"/>
    <p:sldLayoutId id="2147483853" r:id="rId11"/>
    <p:sldLayoutId id="2147483854" r:id="rId12"/>
  </p:sldLayoutIdLst>
  <p:hf hdr="0" dt="0"/>
  <p:txStyles>
    <p:titleStyle>
      <a:lvl1pPr algn="ctr" defTabSz="864017" rtl="0" eaLnBrk="1" latinLnBrk="0" hangingPunct="1">
        <a:lnSpc>
          <a:spcPct val="90000"/>
        </a:lnSpc>
        <a:spcBef>
          <a:spcPct val="0"/>
        </a:spcBef>
        <a:buNone/>
        <a:defRPr sz="2646" kern="1200" cap="all" spc="189" baseline="0">
          <a:solidFill>
            <a:srgbClr val="262626"/>
          </a:solidFill>
          <a:latin typeface="+mj-lt"/>
          <a:ea typeface="+mj-ea"/>
          <a:cs typeface="+mj-cs"/>
        </a:defRPr>
      </a:lvl1pPr>
    </p:titleStyle>
    <p:bodyStyle>
      <a:lvl1pPr marL="216004" indent="-216004" algn="l" defTabSz="864017" rtl="0" eaLnBrk="1" latinLnBrk="0" hangingPunct="1">
        <a:lnSpc>
          <a:spcPct val="100000"/>
        </a:lnSpc>
        <a:spcBef>
          <a:spcPts val="945"/>
        </a:spcBef>
        <a:buClr>
          <a:schemeClr val="accent2"/>
        </a:buClr>
        <a:buFont typeface="Arial" panose="020B0604020202020204" pitchFamily="34" charset="0"/>
        <a:buChar char="•"/>
        <a:defRPr sz="1701" kern="1200">
          <a:solidFill>
            <a:schemeClr val="tx1">
              <a:lumMod val="85000"/>
              <a:lumOff val="15000"/>
            </a:schemeClr>
          </a:solidFill>
          <a:latin typeface="+mn-lt"/>
          <a:ea typeface="+mn-ea"/>
          <a:cs typeface="+mn-cs"/>
        </a:defRPr>
      </a:lvl1pPr>
      <a:lvl2pPr marL="432008" indent="-216004" algn="l" defTabSz="864017" rtl="0" eaLnBrk="1" latinLnBrk="0" hangingPunct="1">
        <a:lnSpc>
          <a:spcPct val="100000"/>
        </a:lnSpc>
        <a:spcBef>
          <a:spcPts val="945"/>
        </a:spcBef>
        <a:buClr>
          <a:schemeClr val="accent2"/>
        </a:buClr>
        <a:buFont typeface="Arial" panose="020B0604020202020204" pitchFamily="34" charset="0"/>
        <a:buChar char="•"/>
        <a:defRPr sz="1512" kern="1200">
          <a:solidFill>
            <a:schemeClr val="tx1">
              <a:lumMod val="85000"/>
              <a:lumOff val="15000"/>
            </a:schemeClr>
          </a:solidFill>
          <a:latin typeface="+mn-lt"/>
          <a:ea typeface="+mn-ea"/>
          <a:cs typeface="+mn-cs"/>
        </a:defRPr>
      </a:lvl2pPr>
      <a:lvl3pPr marL="648012" indent="-216004" algn="l" defTabSz="864017" rtl="0" eaLnBrk="1" latinLnBrk="0" hangingPunct="1">
        <a:lnSpc>
          <a:spcPct val="100000"/>
        </a:lnSpc>
        <a:spcBef>
          <a:spcPts val="945"/>
        </a:spcBef>
        <a:buClr>
          <a:schemeClr val="accent2"/>
        </a:buClr>
        <a:buFont typeface="Arial" panose="020B0604020202020204" pitchFamily="34" charset="0"/>
        <a:buChar char="•"/>
        <a:defRPr sz="1512" kern="1200">
          <a:solidFill>
            <a:schemeClr val="tx1">
              <a:lumMod val="85000"/>
              <a:lumOff val="15000"/>
            </a:schemeClr>
          </a:solidFill>
          <a:latin typeface="+mn-lt"/>
          <a:ea typeface="+mn-ea"/>
          <a:cs typeface="+mn-cs"/>
        </a:defRPr>
      </a:lvl3pPr>
      <a:lvl4pPr marL="864017" indent="-216004" algn="l" defTabSz="864017" rtl="0" eaLnBrk="1" latinLnBrk="0" hangingPunct="1">
        <a:lnSpc>
          <a:spcPct val="100000"/>
        </a:lnSpc>
        <a:spcBef>
          <a:spcPts val="945"/>
        </a:spcBef>
        <a:buClr>
          <a:schemeClr val="accent2"/>
        </a:buClr>
        <a:buFont typeface="Arial" panose="020B0604020202020204" pitchFamily="34" charset="0"/>
        <a:buChar char="•"/>
        <a:defRPr sz="1512" kern="1200">
          <a:solidFill>
            <a:schemeClr val="tx1">
              <a:lumMod val="85000"/>
              <a:lumOff val="15000"/>
            </a:schemeClr>
          </a:solidFill>
          <a:latin typeface="+mn-lt"/>
          <a:ea typeface="+mn-ea"/>
          <a:cs typeface="+mn-cs"/>
        </a:defRPr>
      </a:lvl4pPr>
      <a:lvl5pPr marL="1080021" indent="-216004" algn="l" defTabSz="864017" rtl="0" eaLnBrk="1" latinLnBrk="0" hangingPunct="1">
        <a:lnSpc>
          <a:spcPct val="100000"/>
        </a:lnSpc>
        <a:spcBef>
          <a:spcPts val="945"/>
        </a:spcBef>
        <a:buClr>
          <a:schemeClr val="accent2"/>
        </a:buClr>
        <a:buFont typeface="Arial" panose="020B0604020202020204" pitchFamily="34" charset="0"/>
        <a:buChar char="•"/>
        <a:defRPr sz="1512" kern="1200">
          <a:solidFill>
            <a:schemeClr val="tx1">
              <a:lumMod val="85000"/>
              <a:lumOff val="15000"/>
            </a:schemeClr>
          </a:solidFill>
          <a:latin typeface="+mn-lt"/>
          <a:ea typeface="+mn-ea"/>
          <a:cs typeface="+mn-cs"/>
        </a:defRPr>
      </a:lvl5pPr>
      <a:lvl6pPr marL="1240524" indent="-216004" algn="l" defTabSz="864017" rtl="0" eaLnBrk="1" latinLnBrk="0" hangingPunct="1">
        <a:lnSpc>
          <a:spcPct val="100000"/>
        </a:lnSpc>
        <a:spcBef>
          <a:spcPts val="945"/>
        </a:spcBef>
        <a:buClr>
          <a:schemeClr val="accent2"/>
        </a:buClr>
        <a:buFont typeface="Arial" panose="020B0604020202020204" pitchFamily="34" charset="0"/>
        <a:buChar char="•"/>
        <a:defRPr sz="1512" kern="1200">
          <a:solidFill>
            <a:schemeClr val="tx1"/>
          </a:solidFill>
          <a:latin typeface="+mn-lt"/>
          <a:ea typeface="+mn-ea"/>
          <a:cs typeface="+mn-cs"/>
        </a:defRPr>
      </a:lvl6pPr>
      <a:lvl7pPr marL="1402527" indent="-216004" algn="l" defTabSz="864017" rtl="0" eaLnBrk="1" latinLnBrk="0" hangingPunct="1">
        <a:lnSpc>
          <a:spcPct val="100000"/>
        </a:lnSpc>
        <a:spcBef>
          <a:spcPts val="945"/>
        </a:spcBef>
        <a:buClr>
          <a:schemeClr val="accent2"/>
        </a:buClr>
        <a:buFont typeface="Arial" panose="020B0604020202020204" pitchFamily="34" charset="0"/>
        <a:buChar char="•"/>
        <a:defRPr sz="1512" kern="1200">
          <a:solidFill>
            <a:schemeClr val="tx1"/>
          </a:solidFill>
          <a:latin typeface="+mn-lt"/>
          <a:ea typeface="+mn-ea"/>
          <a:cs typeface="+mn-cs"/>
        </a:defRPr>
      </a:lvl7pPr>
      <a:lvl8pPr marL="1566030" indent="-216004" algn="l" defTabSz="864017" rtl="0" eaLnBrk="1" latinLnBrk="0" hangingPunct="1">
        <a:lnSpc>
          <a:spcPct val="100000"/>
        </a:lnSpc>
        <a:spcBef>
          <a:spcPts val="945"/>
        </a:spcBef>
        <a:buClr>
          <a:schemeClr val="accent2"/>
        </a:buClr>
        <a:buFont typeface="Arial" panose="020B0604020202020204" pitchFamily="34" charset="0"/>
        <a:buChar char="•"/>
        <a:defRPr sz="1512" kern="1200" baseline="0">
          <a:solidFill>
            <a:schemeClr val="tx1"/>
          </a:solidFill>
          <a:latin typeface="+mn-lt"/>
          <a:ea typeface="+mn-ea"/>
          <a:cs typeface="+mn-cs"/>
        </a:defRPr>
      </a:lvl8pPr>
      <a:lvl9pPr marL="1779034" indent="-216004" algn="l" defTabSz="864017" rtl="0" eaLnBrk="1" latinLnBrk="0" hangingPunct="1">
        <a:lnSpc>
          <a:spcPct val="100000"/>
        </a:lnSpc>
        <a:spcBef>
          <a:spcPts val="945"/>
        </a:spcBef>
        <a:buClr>
          <a:schemeClr val="accent2"/>
        </a:buClr>
        <a:buFont typeface="Arial" panose="020B0604020202020204" pitchFamily="34" charset="0"/>
        <a:buChar char="•"/>
        <a:defRPr sz="1512" kern="1200" baseline="0">
          <a:solidFill>
            <a:schemeClr val="tx1"/>
          </a:solidFill>
          <a:latin typeface="+mn-lt"/>
          <a:ea typeface="+mn-ea"/>
          <a:cs typeface="+mn-cs"/>
        </a:defRPr>
      </a:lvl9pPr>
    </p:bodyStyle>
    <p:otherStyle>
      <a:defPPr>
        <a:defRPr lang="en-US"/>
      </a:defPPr>
      <a:lvl1pPr marL="0" algn="l" defTabSz="864017" rtl="0" eaLnBrk="1" latinLnBrk="0" hangingPunct="1">
        <a:defRPr sz="1701" kern="1200">
          <a:solidFill>
            <a:schemeClr val="tx1"/>
          </a:solidFill>
          <a:latin typeface="+mn-lt"/>
          <a:ea typeface="+mn-ea"/>
          <a:cs typeface="+mn-cs"/>
        </a:defRPr>
      </a:lvl1pPr>
      <a:lvl2pPr marL="432008" algn="l" defTabSz="864017" rtl="0" eaLnBrk="1" latinLnBrk="0" hangingPunct="1">
        <a:defRPr sz="1701" kern="1200">
          <a:solidFill>
            <a:schemeClr val="tx1"/>
          </a:solidFill>
          <a:latin typeface="+mn-lt"/>
          <a:ea typeface="+mn-ea"/>
          <a:cs typeface="+mn-cs"/>
        </a:defRPr>
      </a:lvl2pPr>
      <a:lvl3pPr marL="864017" algn="l" defTabSz="864017" rtl="0" eaLnBrk="1" latinLnBrk="0" hangingPunct="1">
        <a:defRPr sz="1701" kern="1200">
          <a:solidFill>
            <a:schemeClr val="tx1"/>
          </a:solidFill>
          <a:latin typeface="+mn-lt"/>
          <a:ea typeface="+mn-ea"/>
          <a:cs typeface="+mn-cs"/>
        </a:defRPr>
      </a:lvl3pPr>
      <a:lvl4pPr marL="1296025" algn="l" defTabSz="864017" rtl="0" eaLnBrk="1" latinLnBrk="0" hangingPunct="1">
        <a:defRPr sz="1701" kern="1200">
          <a:solidFill>
            <a:schemeClr val="tx1"/>
          </a:solidFill>
          <a:latin typeface="+mn-lt"/>
          <a:ea typeface="+mn-ea"/>
          <a:cs typeface="+mn-cs"/>
        </a:defRPr>
      </a:lvl4pPr>
      <a:lvl5pPr marL="1728033" algn="l" defTabSz="864017" rtl="0" eaLnBrk="1" latinLnBrk="0" hangingPunct="1">
        <a:defRPr sz="1701" kern="1200">
          <a:solidFill>
            <a:schemeClr val="tx1"/>
          </a:solidFill>
          <a:latin typeface="+mn-lt"/>
          <a:ea typeface="+mn-ea"/>
          <a:cs typeface="+mn-cs"/>
        </a:defRPr>
      </a:lvl5pPr>
      <a:lvl6pPr marL="2160041" algn="l" defTabSz="864017" rtl="0" eaLnBrk="1" latinLnBrk="0" hangingPunct="1">
        <a:defRPr sz="1701" kern="1200">
          <a:solidFill>
            <a:schemeClr val="tx1"/>
          </a:solidFill>
          <a:latin typeface="+mn-lt"/>
          <a:ea typeface="+mn-ea"/>
          <a:cs typeface="+mn-cs"/>
        </a:defRPr>
      </a:lvl6pPr>
      <a:lvl7pPr marL="2592050" algn="l" defTabSz="864017" rtl="0" eaLnBrk="1" latinLnBrk="0" hangingPunct="1">
        <a:defRPr sz="1701" kern="1200">
          <a:solidFill>
            <a:schemeClr val="tx1"/>
          </a:solidFill>
          <a:latin typeface="+mn-lt"/>
          <a:ea typeface="+mn-ea"/>
          <a:cs typeface="+mn-cs"/>
        </a:defRPr>
      </a:lvl7pPr>
      <a:lvl8pPr marL="3024058" algn="l" defTabSz="864017" rtl="0" eaLnBrk="1" latinLnBrk="0" hangingPunct="1">
        <a:defRPr sz="1701" kern="1200">
          <a:solidFill>
            <a:schemeClr val="tx1"/>
          </a:solidFill>
          <a:latin typeface="+mn-lt"/>
          <a:ea typeface="+mn-ea"/>
          <a:cs typeface="+mn-cs"/>
        </a:defRPr>
      </a:lvl8pPr>
      <a:lvl9pPr marL="3456066" algn="l" defTabSz="864017" rtl="0" eaLnBrk="1" latinLnBrk="0" hangingPunct="1">
        <a:defRPr sz="170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fif"/><Relationship Id="rId2" Type="http://schemas.openxmlformats.org/officeDocument/2006/relationships/notesSlide" Target="../notesSlides/notesSlide1.xml"/><Relationship Id="rId1" Type="http://schemas.openxmlformats.org/officeDocument/2006/relationships/slideLayout" Target="../slideLayouts/slideLayout12.xml"/><Relationship Id="rId4" Type="http://schemas.openxmlformats.org/officeDocument/2006/relationships/image" Target="../media/image2.jpeg"/></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287636" y="2664023"/>
            <a:ext cx="10369152" cy="2016224"/>
          </a:xfrm>
        </p:spPr>
        <p:txBody>
          <a:bodyPr>
            <a:normAutofit fontScale="90000"/>
          </a:bodyPr>
          <a:lstStyle/>
          <a:p>
            <a:pPr defTabSz="914400" fontAlgn="auto">
              <a:spcBef>
                <a:spcPts val="0"/>
              </a:spcBef>
              <a:spcAft>
                <a:spcPts val="0"/>
              </a:spcAft>
              <a:defRPr/>
            </a:pPr>
            <a:r>
              <a:rPr lang="en-GB" sz="3200" dirty="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Modernization and Internationalisation of Iranian HEIs via collaborative TEL-based curriculum development in engineering and STEM</a:t>
            </a:r>
            <a:endParaRPr lang="en-US" sz="3200" dirty="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pic>
        <p:nvPicPr>
          <p:cNvPr id="3" name="Picture 2" descr="Logo&#10;&#10;Description automatically generated">
            <a:extLst>
              <a:ext uri="{FF2B5EF4-FFF2-40B4-BE49-F238E27FC236}">
                <a16:creationId xmlns:a16="http://schemas.microsoft.com/office/drawing/2014/main" id="{FA4BBD5B-20DF-440D-8689-507DF2B8CB2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877939" y="340545"/>
            <a:ext cx="1224136" cy="1591377"/>
          </a:xfrm>
          <a:prstGeom prst="rect">
            <a:avLst/>
          </a:prstGeom>
        </p:spPr>
      </p:pic>
      <p:sp>
        <p:nvSpPr>
          <p:cNvPr id="4" name="TextBox 3">
            <a:extLst>
              <a:ext uri="{FF2B5EF4-FFF2-40B4-BE49-F238E27FC236}">
                <a16:creationId xmlns:a16="http://schemas.microsoft.com/office/drawing/2014/main" id="{F4C3216F-AC6C-4646-8B04-54DA129D96E1}"/>
              </a:ext>
            </a:extLst>
          </p:cNvPr>
          <p:cNvSpPr txBox="1"/>
          <p:nvPr/>
        </p:nvSpPr>
        <p:spPr>
          <a:xfrm>
            <a:off x="7455781" y="1924779"/>
            <a:ext cx="4068452" cy="523220"/>
          </a:xfrm>
          <a:prstGeom prst="rect">
            <a:avLst/>
          </a:prstGeom>
          <a:noFill/>
        </p:spPr>
        <p:txBody>
          <a:bodyPr wrap="square" rtlCol="0">
            <a:spAutoFit/>
          </a:bodyPr>
          <a:lstStyle/>
          <a:p>
            <a:pPr algn="ctr"/>
            <a:r>
              <a:rPr lang="en-US" sz="14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FACULTY OF SOCIAL SCIENCE</a:t>
            </a:r>
          </a:p>
          <a:p>
            <a:pPr algn="ctr"/>
            <a:r>
              <a:rPr lang="en-US" sz="14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INDUSTRIAL MANAGEMENT DEPARTMENT</a:t>
            </a:r>
          </a:p>
        </p:txBody>
      </p:sp>
      <p:pic>
        <p:nvPicPr>
          <p:cNvPr id="6" name="Immagine 14">
            <a:extLst>
              <a:ext uri="{FF2B5EF4-FFF2-40B4-BE49-F238E27FC236}">
                <a16:creationId xmlns:a16="http://schemas.microsoft.com/office/drawing/2014/main" id="{CF02FD34-96EE-43A8-8B94-5E9BC7F69CD9}"/>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47676" y="503783"/>
            <a:ext cx="2281983" cy="1043360"/>
          </a:xfrm>
          <a:prstGeom prst="rect">
            <a:avLst/>
          </a:prstGeom>
        </p:spPr>
      </p:pic>
      <p:sp>
        <p:nvSpPr>
          <p:cNvPr id="2" name="TextBox 1">
            <a:extLst>
              <a:ext uri="{FF2B5EF4-FFF2-40B4-BE49-F238E27FC236}">
                <a16:creationId xmlns:a16="http://schemas.microsoft.com/office/drawing/2014/main" id="{BA0ED39B-77FE-4368-80EA-6CCA4E1FE5CA}"/>
              </a:ext>
            </a:extLst>
          </p:cNvPr>
          <p:cNvSpPr txBox="1"/>
          <p:nvPr/>
        </p:nvSpPr>
        <p:spPr>
          <a:xfrm>
            <a:off x="3311972" y="4781464"/>
            <a:ext cx="4032448" cy="1323439"/>
          </a:xfrm>
          <a:prstGeom prst="rect">
            <a:avLst/>
          </a:prstGeom>
          <a:noFill/>
        </p:spPr>
        <p:txBody>
          <a:bodyPr wrap="square" rtlCol="0">
            <a:spAutoFit/>
          </a:bodyPr>
          <a:lstStyle/>
          <a:p>
            <a:pPr algn="ctr"/>
            <a:r>
              <a:rPr lang="en-US" sz="2000" b="1" dirty="0">
                <a:solidFill>
                  <a:srgbClr val="336666"/>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Mohsen </a:t>
            </a:r>
            <a:r>
              <a:rPr lang="en-US" sz="2000" b="1" dirty="0" err="1">
                <a:solidFill>
                  <a:srgbClr val="336666"/>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Alvandi</a:t>
            </a:r>
            <a:endParaRPr lang="en-US" sz="2000" b="1" dirty="0">
              <a:solidFill>
                <a:srgbClr val="336666"/>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pPr algn="ctr"/>
            <a:r>
              <a:rPr lang="en-US" sz="2000" b="1" dirty="0">
                <a:solidFill>
                  <a:srgbClr val="336666"/>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Assistant Professor</a:t>
            </a:r>
          </a:p>
          <a:p>
            <a:pPr algn="ctr"/>
            <a:r>
              <a:rPr lang="en-US" sz="2000" b="1" dirty="0">
                <a:solidFill>
                  <a:srgbClr val="336666"/>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Industrial Management Dept.</a:t>
            </a:r>
          </a:p>
          <a:p>
            <a:pPr algn="ctr"/>
            <a:r>
              <a:rPr lang="en-US" sz="2000" b="1" dirty="0">
                <a:solidFill>
                  <a:srgbClr val="336666"/>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March 2022</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2108249" y="911544"/>
            <a:ext cx="7303989" cy="1123230"/>
          </a:xfrm>
        </p:spPr>
        <p:txBody>
          <a:bodyPr>
            <a:normAutofit/>
          </a:bodyPr>
          <a:lstStyle/>
          <a:p>
            <a:r>
              <a:rPr lang="en-GB" altLang="it-IT"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Topics</a:t>
            </a:r>
          </a:p>
        </p:txBody>
      </p:sp>
      <p:sp>
        <p:nvSpPr>
          <p:cNvPr id="4" name="Slide Number Placeholder 3"/>
          <p:cNvSpPr>
            <a:spLocks noGrp="1"/>
          </p:cNvSpPr>
          <p:nvPr>
            <p:ph type="sldNum" sz="quarter" idx="12"/>
          </p:nvPr>
        </p:nvSpPr>
        <p:spPr>
          <a:xfrm>
            <a:off x="10166340" y="5875358"/>
            <a:ext cx="345615" cy="345610"/>
          </a:xfrm>
        </p:spPr>
        <p:txBody>
          <a:bodyPr>
            <a:normAutofit/>
          </a:bodyPr>
          <a:lstStyle/>
          <a:p>
            <a:pPr>
              <a:lnSpc>
                <a:spcPct val="90000"/>
              </a:lnSpc>
              <a:spcAft>
                <a:spcPts val="600"/>
              </a:spcAft>
            </a:pPr>
            <a:fld id="{C96784E2-DFF3-44B8-ADA2-ED00512086DD}" type="slidenum">
              <a:rPr lang="it-IT" altLang="it-IT">
                <a:latin typeface="Times New Roman" panose="02020603050405020304" pitchFamily="18" charset="0"/>
                <a:cs typeface="Times New Roman" panose="02020603050405020304" pitchFamily="18" charset="0"/>
              </a:rPr>
              <a:pPr>
                <a:lnSpc>
                  <a:spcPct val="90000"/>
                </a:lnSpc>
                <a:spcAft>
                  <a:spcPts val="600"/>
                </a:spcAft>
              </a:pPr>
              <a:t>2</a:t>
            </a:fld>
            <a:endParaRPr lang="it-IT" altLang="it-IT">
              <a:latin typeface="Times New Roman" panose="02020603050405020304" pitchFamily="18" charset="0"/>
              <a:cs typeface="Times New Roman" panose="02020603050405020304" pitchFamily="18" charset="0"/>
            </a:endParaRPr>
          </a:p>
        </p:txBody>
      </p:sp>
      <p:graphicFrame>
        <p:nvGraphicFramePr>
          <p:cNvPr id="3076" name="Segnaposto contenuto 1">
            <a:extLst>
              <a:ext uri="{FF2B5EF4-FFF2-40B4-BE49-F238E27FC236}">
                <a16:creationId xmlns:a16="http://schemas.microsoft.com/office/drawing/2014/main" id="{629F2F73-D5FB-433D-8C5D-9D77D780B6AB}"/>
              </a:ext>
            </a:extLst>
          </p:cNvPr>
          <p:cNvGraphicFramePr>
            <a:graphicFrameLocks noGrp="1"/>
          </p:cNvGraphicFramePr>
          <p:nvPr>
            <p:ph idx="1"/>
            <p:extLst>
              <p:ext uri="{D42A27DB-BD31-4B8C-83A1-F6EECF244321}">
                <p14:modId xmlns:p14="http://schemas.microsoft.com/office/powerpoint/2010/main" val="2248899499"/>
              </p:ext>
            </p:extLst>
          </p:nvPr>
        </p:nvGraphicFramePr>
        <p:xfrm>
          <a:off x="912039" y="2493067"/>
          <a:ext cx="9696410" cy="293107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 name="Footer Placeholder 1">
            <a:extLst>
              <a:ext uri="{FF2B5EF4-FFF2-40B4-BE49-F238E27FC236}">
                <a16:creationId xmlns:a16="http://schemas.microsoft.com/office/drawing/2014/main" id="{65FC80C7-1AF3-4300-AE90-97B644653A56}"/>
              </a:ext>
            </a:extLst>
          </p:cNvPr>
          <p:cNvSpPr>
            <a:spLocks noGrp="1"/>
          </p:cNvSpPr>
          <p:nvPr>
            <p:ph type="ftr" sz="quarter" idx="11"/>
          </p:nvPr>
        </p:nvSpPr>
        <p:spPr>
          <a:xfrm>
            <a:off x="1511772" y="5880003"/>
            <a:ext cx="5576163" cy="302408"/>
          </a:xfrm>
        </p:spPr>
        <p:txBody>
          <a:bodyPr/>
          <a:lstStyle/>
          <a:p>
            <a:r>
              <a:rPr lang="en-US"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March 2022</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784078" y="2559568"/>
            <a:ext cx="3495080" cy="1361039"/>
          </a:xfrm>
          <a:prstGeom prst="ellipse">
            <a:avLst/>
          </a:prstGeom>
          <a:noFill/>
          <a:ln>
            <a:solidFill>
              <a:schemeClr val="tx1"/>
            </a:solidFill>
          </a:ln>
        </p:spPr>
        <p:txBody>
          <a:bodyPr>
            <a:normAutofit/>
          </a:bodyPr>
          <a:lstStyle/>
          <a:p>
            <a:r>
              <a:rPr lang="en-GB" altLang="it-IT" sz="2300" b="1" dirty="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Objectives</a:t>
            </a:r>
          </a:p>
        </p:txBody>
      </p:sp>
      <p:sp>
        <p:nvSpPr>
          <p:cNvPr id="75" name="Rectangle 74">
            <a:extLst>
              <a:ext uri="{FF2B5EF4-FFF2-40B4-BE49-F238E27FC236}">
                <a16:creationId xmlns:a16="http://schemas.microsoft.com/office/drawing/2014/main" id="{FB403EBD-907E-4D59-98D4-A72CD1063C6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022317" y="-1"/>
            <a:ext cx="6498170" cy="6480176"/>
          </a:xfrm>
          <a:prstGeom prst="rect">
            <a:avLst/>
          </a:prstGeom>
          <a:solidFill>
            <a:schemeClr val="tx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Segnaposto contenuto 1"/>
          <p:cNvSpPr>
            <a:spLocks noGrp="1"/>
          </p:cNvSpPr>
          <p:nvPr>
            <p:ph idx="1"/>
          </p:nvPr>
        </p:nvSpPr>
        <p:spPr>
          <a:xfrm>
            <a:off x="5022317" y="758419"/>
            <a:ext cx="6380546" cy="4963336"/>
          </a:xfrm>
        </p:spPr>
        <p:txBody>
          <a:bodyPr anchor="ctr">
            <a:normAutofit/>
          </a:bodyPr>
          <a:lstStyle/>
          <a:p>
            <a:pPr marL="60325" lvl="1" indent="439738" algn="ctr">
              <a:buNone/>
            </a:pPr>
            <a:r>
              <a:rPr lang="it-IT" sz="2400" dirty="0">
                <a:solidFill>
                  <a:schemeClr val="bg1"/>
                </a:solidFill>
                <a:latin typeface="Times New Roman" panose="02020603050405020304" pitchFamily="18" charset="0"/>
                <a:cs typeface="Times New Roman" panose="02020603050405020304" pitchFamily="18" charset="0"/>
              </a:rPr>
              <a:t>To share the exprience</a:t>
            </a:r>
            <a:r>
              <a:rPr lang="en-US" sz="2400" dirty="0">
                <a:solidFill>
                  <a:schemeClr val="bg1"/>
                </a:solidFill>
                <a:latin typeface="Times New Roman" panose="02020603050405020304" pitchFamily="18" charset="0"/>
                <a:cs typeface="Times New Roman" panose="02020603050405020304" pitchFamily="18" charset="0"/>
              </a:rPr>
              <a:t>s</a:t>
            </a:r>
            <a:r>
              <a:rPr lang="it-IT" sz="2400" dirty="0">
                <a:solidFill>
                  <a:schemeClr val="bg1"/>
                </a:solidFill>
                <a:latin typeface="Times New Roman" panose="02020603050405020304" pitchFamily="18" charset="0"/>
                <a:cs typeface="Times New Roman" panose="02020603050405020304" pitchFamily="18" charset="0"/>
              </a:rPr>
              <a:t> gained from the virtual courses related to each of the topics assigned from UNI-TEL to IKIU</a:t>
            </a:r>
          </a:p>
        </p:txBody>
      </p:sp>
      <p:sp>
        <p:nvSpPr>
          <p:cNvPr id="4" name="Slide Number Placeholder 3"/>
          <p:cNvSpPr>
            <a:spLocks noGrp="1"/>
          </p:cNvSpPr>
          <p:nvPr>
            <p:ph type="sldNum" sz="quarter" idx="12"/>
          </p:nvPr>
        </p:nvSpPr>
        <p:spPr>
          <a:xfrm>
            <a:off x="10166340" y="5875358"/>
            <a:ext cx="345615" cy="345610"/>
          </a:xfrm>
        </p:spPr>
        <p:txBody>
          <a:bodyPr>
            <a:normAutofit/>
          </a:bodyPr>
          <a:lstStyle/>
          <a:p>
            <a:pPr>
              <a:lnSpc>
                <a:spcPct val="90000"/>
              </a:lnSpc>
              <a:spcAft>
                <a:spcPts val="600"/>
              </a:spcAft>
            </a:pPr>
            <a:fld id="{616A675A-D075-40F0-825B-2C7A92A355BC}" type="slidenum">
              <a:rPr lang="it-IT" altLang="it-IT" smtClean="0"/>
              <a:pPr>
                <a:lnSpc>
                  <a:spcPct val="90000"/>
                </a:lnSpc>
                <a:spcAft>
                  <a:spcPts val="600"/>
                </a:spcAft>
              </a:pPr>
              <a:t>3</a:t>
            </a:fld>
            <a:endParaRPr lang="it-IT" altLang="it-IT"/>
          </a:p>
        </p:txBody>
      </p:sp>
      <p:sp>
        <p:nvSpPr>
          <p:cNvPr id="3" name="Footer Placeholder 2">
            <a:extLst>
              <a:ext uri="{FF2B5EF4-FFF2-40B4-BE49-F238E27FC236}">
                <a16:creationId xmlns:a16="http://schemas.microsoft.com/office/drawing/2014/main" id="{31756871-6983-4274-8D10-94E8D264F0B1}"/>
              </a:ext>
            </a:extLst>
          </p:cNvPr>
          <p:cNvSpPr>
            <a:spLocks noGrp="1"/>
          </p:cNvSpPr>
          <p:nvPr>
            <p:ph type="ftr" sz="quarter" idx="11"/>
          </p:nvPr>
        </p:nvSpPr>
        <p:spPr>
          <a:xfrm>
            <a:off x="1491076" y="5896959"/>
            <a:ext cx="5576163" cy="302408"/>
          </a:xfrm>
        </p:spPr>
        <p:txBody>
          <a:bodyPr/>
          <a:lstStyle/>
          <a:p>
            <a:r>
              <a:rPr lang="en-US"/>
              <a:t>March 2022</a:t>
            </a:r>
            <a:endParaRPr lang="en-US" dirty="0"/>
          </a:p>
        </p:txBody>
      </p:sp>
    </p:spTree>
  </p:cSld>
  <p:clrMapOvr>
    <a:overrideClrMapping bg1="dk1" tx1="lt1" bg2="dk2" tx2="lt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5" name="Rectangle 74">
            <a:extLst>
              <a:ext uri="{FF2B5EF4-FFF2-40B4-BE49-F238E27FC236}">
                <a16:creationId xmlns:a16="http://schemas.microsoft.com/office/drawing/2014/main" id="{C33976D1-3430-450C-A978-87A9A6E8E7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1520487" cy="6480175"/>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a:extLst>
              <a:ext uri="{FF2B5EF4-FFF2-40B4-BE49-F238E27FC236}">
                <a16:creationId xmlns:a16="http://schemas.microsoft.com/office/drawing/2014/main" id="{7D6AAC78-7D86-415A-ADC1-2B47480796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80849" y="1179391"/>
            <a:ext cx="9158788" cy="4121392"/>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a:extLst>
              <a:ext uri="{FF2B5EF4-FFF2-40B4-BE49-F238E27FC236}">
                <a16:creationId xmlns:a16="http://schemas.microsoft.com/office/drawing/2014/main" id="{F2A658D9-F185-44F1-BA33-D50320D1D07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03722" y="1002267"/>
            <a:ext cx="9513043" cy="4475640"/>
          </a:xfrm>
          <a:prstGeom prst="rect">
            <a:avLst/>
          </a:prstGeom>
          <a:noFill/>
          <a:ln w="317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338" name="Rectangle 2"/>
          <p:cNvSpPr>
            <a:spLocks noGrp="1" noChangeArrowheads="1"/>
          </p:cNvSpPr>
          <p:nvPr>
            <p:ph type="title"/>
          </p:nvPr>
        </p:nvSpPr>
        <p:spPr>
          <a:xfrm>
            <a:off x="2108249" y="441666"/>
            <a:ext cx="7303989" cy="1123231"/>
          </a:xfrm>
          <a:solidFill>
            <a:srgbClr val="FFFFFF"/>
          </a:solidFill>
        </p:spPr>
        <p:txBody>
          <a:bodyPr>
            <a:normAutofit/>
          </a:bodyPr>
          <a:lstStyle/>
          <a:p>
            <a:r>
              <a:rPr lang="en-GB" sz="1700" b="1"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M2-2: Engaging and motivating students with real-world problems in STEM teaching</a:t>
            </a:r>
            <a:endParaRPr lang="en-GB" altLang="it-IT" sz="1700" dirty="0"/>
          </a:p>
        </p:txBody>
      </p:sp>
      <p:sp>
        <p:nvSpPr>
          <p:cNvPr id="14339" name="Rectangle 3"/>
          <p:cNvSpPr>
            <a:spLocks noGrp="1" noChangeArrowheads="1"/>
          </p:cNvSpPr>
          <p:nvPr>
            <p:ph idx="1"/>
          </p:nvPr>
        </p:nvSpPr>
        <p:spPr>
          <a:xfrm>
            <a:off x="1209968" y="1727919"/>
            <a:ext cx="9158788" cy="3528392"/>
          </a:xfrm>
        </p:spPr>
        <p:txBody>
          <a:bodyPr>
            <a:normAutofit fontScale="92500" lnSpcReduction="10000"/>
          </a:bodyPr>
          <a:lstStyle/>
          <a:p>
            <a:pPr marL="0" marR="0" indent="0">
              <a:lnSpc>
                <a:spcPct val="90000"/>
              </a:lnSpc>
              <a:spcBef>
                <a:spcPts val="0"/>
              </a:spcBef>
              <a:spcAft>
                <a:spcPts val="800"/>
              </a:spcAft>
              <a:buNone/>
            </a:pPr>
            <a:r>
              <a:rPr lang="en-US" sz="1800" dirty="0">
                <a:effectLst/>
                <a:latin typeface="Times New Roman" panose="02020603050405020304" pitchFamily="18" charset="0"/>
                <a:ea typeface="Calibri" panose="020F0502020204030204" pitchFamily="34" charset="0"/>
                <a:cs typeface="Arial" panose="020B0604020202020204" pitchFamily="34" charset="0"/>
              </a:rPr>
              <a:t>The following methods are used to engage students in the real world: </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0" marR="0">
              <a:lnSpc>
                <a:spcPct val="90000"/>
              </a:lnSpc>
              <a:spcBef>
                <a:spcPts val="0"/>
              </a:spcBef>
              <a:spcAft>
                <a:spcPts val="800"/>
              </a:spcAft>
            </a:pPr>
            <a:r>
              <a:rPr lang="en-US" sz="1800" b="1" dirty="0">
                <a:effectLst/>
                <a:latin typeface="Times New Roman" panose="02020603050405020304" pitchFamily="18" charset="0"/>
                <a:ea typeface="Calibri" panose="020F0502020204030204" pitchFamily="34" charset="0"/>
                <a:cs typeface="Arial" panose="020B0604020202020204" pitchFamily="34" charset="0"/>
              </a:rPr>
              <a:t>In the first method</a:t>
            </a:r>
            <a:r>
              <a:rPr lang="en-US" sz="1800" b="1" dirty="0">
                <a:latin typeface="Times New Roman" panose="02020603050405020304" pitchFamily="18" charset="0"/>
                <a:ea typeface="Calibri" panose="020F0502020204030204" pitchFamily="34" charset="0"/>
                <a:cs typeface="Arial" panose="020B0604020202020204" pitchFamily="34" charset="0"/>
              </a:rPr>
              <a:t>: </a:t>
            </a:r>
            <a:r>
              <a:rPr lang="en-US" sz="1800" dirty="0">
                <a:latin typeface="Times New Roman" panose="02020603050405020304" pitchFamily="18" charset="0"/>
                <a:ea typeface="Calibri" panose="020F0502020204030204" pitchFamily="34" charset="0"/>
                <a:cs typeface="Arial" panose="020B0604020202020204" pitchFamily="34" charset="0"/>
              </a:rPr>
              <a:t>Doing the course project in an organization or factory and writing the reports and </a:t>
            </a:r>
            <a:r>
              <a:rPr lang="en-US" sz="1800" dirty="0">
                <a:effectLst/>
                <a:latin typeface="Times New Roman" panose="02020603050405020304" pitchFamily="18" charset="0"/>
                <a:ea typeface="Calibri" panose="020F0502020204030204" pitchFamily="34" charset="0"/>
                <a:cs typeface="Arial" panose="020B0604020202020204" pitchFamily="34" charset="0"/>
              </a:rPr>
              <a:t>experiences the course material in a practical and real way. </a:t>
            </a:r>
          </a:p>
          <a:p>
            <a:pPr marL="0" marR="0" indent="0">
              <a:lnSpc>
                <a:spcPct val="90000"/>
              </a:lnSpc>
              <a:spcBef>
                <a:spcPts val="0"/>
              </a:spcBef>
              <a:spcAft>
                <a:spcPts val="800"/>
              </a:spcAft>
              <a:buNone/>
            </a:pPr>
            <a:endParaRPr lang="en-US" sz="1800" dirty="0">
              <a:effectLst/>
              <a:latin typeface="Times New Roman" panose="02020603050405020304" pitchFamily="18" charset="0"/>
              <a:ea typeface="Calibri" panose="020F0502020204030204" pitchFamily="34" charset="0"/>
              <a:cs typeface="Arial" panose="020B0604020202020204" pitchFamily="34" charset="0"/>
            </a:endParaRPr>
          </a:p>
          <a:p>
            <a:pPr marL="0" marR="0">
              <a:lnSpc>
                <a:spcPct val="90000"/>
              </a:lnSpc>
              <a:spcBef>
                <a:spcPts val="0"/>
              </a:spcBef>
              <a:spcAft>
                <a:spcPts val="800"/>
              </a:spcAft>
            </a:pPr>
            <a:r>
              <a:rPr lang="en-US" sz="1800" b="1" dirty="0">
                <a:effectLst/>
                <a:latin typeface="Times New Roman" panose="02020603050405020304" pitchFamily="18" charset="0"/>
                <a:ea typeface="Calibri" panose="020F0502020204030204" pitchFamily="34" charset="0"/>
                <a:cs typeface="Arial" panose="020B0604020202020204" pitchFamily="34" charset="0"/>
              </a:rPr>
              <a:t>In the second method</a:t>
            </a:r>
            <a:r>
              <a:rPr lang="en-US" sz="1800" dirty="0">
                <a:effectLst/>
                <a:latin typeface="Times New Roman" panose="02020603050405020304" pitchFamily="18" charset="0"/>
                <a:ea typeface="Calibri" panose="020F0502020204030204" pitchFamily="34" charset="0"/>
                <a:cs typeface="Arial" panose="020B0604020202020204" pitchFamily="34" charset="0"/>
              </a:rPr>
              <a:t>, giving the real cases from the industry (in written form or in documentaries) for  analyze based on the content of the case. </a:t>
            </a:r>
            <a:endParaRPr lang="fa-IR" sz="1800" dirty="0">
              <a:effectLst/>
              <a:latin typeface="Times New Roman" panose="02020603050405020304" pitchFamily="18" charset="0"/>
              <a:ea typeface="Calibri" panose="020F0502020204030204" pitchFamily="34" charset="0"/>
              <a:cs typeface="Arial" panose="020B0604020202020204" pitchFamily="34" charset="0"/>
            </a:endParaRPr>
          </a:p>
          <a:p>
            <a:pPr marL="0" marR="0" indent="0">
              <a:lnSpc>
                <a:spcPct val="90000"/>
              </a:lnSpc>
              <a:spcBef>
                <a:spcPts val="0"/>
              </a:spcBef>
              <a:spcAft>
                <a:spcPts val="800"/>
              </a:spcAft>
              <a:buNone/>
            </a:pP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0" marR="0">
              <a:lnSpc>
                <a:spcPct val="90000"/>
              </a:lnSpc>
              <a:spcBef>
                <a:spcPts val="0"/>
              </a:spcBef>
              <a:spcAft>
                <a:spcPts val="800"/>
              </a:spcAft>
            </a:pPr>
            <a:r>
              <a:rPr lang="en-US" sz="1800" b="1" dirty="0">
                <a:effectLst/>
                <a:latin typeface="Times New Roman" panose="02020603050405020304" pitchFamily="18" charset="0"/>
                <a:ea typeface="Calibri" panose="020F0502020204030204" pitchFamily="34" charset="0"/>
                <a:cs typeface="Arial" panose="020B0604020202020204" pitchFamily="34" charset="0"/>
              </a:rPr>
              <a:t>In the third method</a:t>
            </a:r>
            <a:r>
              <a:rPr lang="en-US" sz="1800" b="1" dirty="0">
                <a:latin typeface="Times New Roman" panose="02020603050405020304" pitchFamily="18" charset="0"/>
                <a:ea typeface="Calibri" panose="020F0502020204030204" pitchFamily="34" charset="0"/>
                <a:cs typeface="Arial" panose="020B0604020202020204" pitchFamily="34" charset="0"/>
              </a:rPr>
              <a:t>: </a:t>
            </a:r>
            <a:r>
              <a:rPr lang="en-US" sz="1800" dirty="0">
                <a:latin typeface="Times New Roman" panose="02020603050405020304" pitchFamily="18" charset="0"/>
                <a:ea typeface="Calibri" panose="020F0502020204030204" pitchFamily="34" charset="0"/>
                <a:cs typeface="Arial" panose="020B0604020202020204" pitchFamily="34" charset="0"/>
              </a:rPr>
              <a:t>asking </a:t>
            </a:r>
            <a:r>
              <a:rPr lang="en-US" sz="1800" dirty="0">
                <a:effectLst/>
                <a:latin typeface="Times New Roman" panose="02020603050405020304" pitchFamily="18" charset="0"/>
                <a:ea typeface="Calibri" panose="020F0502020204030204" pitchFamily="34" charset="0"/>
                <a:cs typeface="Arial" panose="020B0604020202020204" pitchFamily="34" charset="0"/>
              </a:rPr>
              <a:t>the student to film and sending  the gained experience from doing some of the course content by mobile phone. </a:t>
            </a:r>
          </a:p>
          <a:p>
            <a:pPr marL="0" marR="0">
              <a:lnSpc>
                <a:spcPct val="90000"/>
              </a:lnSpc>
              <a:spcBef>
                <a:spcPts val="0"/>
              </a:spcBef>
              <a:spcAft>
                <a:spcPts val="800"/>
              </a:spcAft>
            </a:pP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0" marR="0">
              <a:lnSpc>
                <a:spcPct val="90000"/>
              </a:lnSpc>
              <a:spcBef>
                <a:spcPts val="0"/>
              </a:spcBef>
              <a:spcAft>
                <a:spcPts val="800"/>
              </a:spcAft>
            </a:pPr>
            <a:r>
              <a:rPr lang="en-US" sz="1800" b="1" dirty="0">
                <a:effectLst/>
                <a:latin typeface="Times New Roman" panose="02020603050405020304" pitchFamily="18" charset="0"/>
                <a:ea typeface="Calibri" panose="020F0502020204030204" pitchFamily="34" charset="0"/>
                <a:cs typeface="Arial" panose="020B0604020202020204" pitchFamily="34" charset="0"/>
              </a:rPr>
              <a:t>In the fourth method in the classroom,</a:t>
            </a:r>
            <a:r>
              <a:rPr lang="en-US" sz="1800" dirty="0">
                <a:effectLst/>
                <a:latin typeface="Times New Roman" panose="02020603050405020304" pitchFamily="18" charset="0"/>
                <a:ea typeface="Calibri" panose="020F0502020204030204" pitchFamily="34" charset="0"/>
                <a:cs typeface="Arial" panose="020B0604020202020204" pitchFamily="34" charset="0"/>
              </a:rPr>
              <a:t>  Asking the students to exchange such experiences with each other and review the result in the form of a report and send it for evaluation and grading.</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marL="0" indent="0" defTabSz="914400">
              <a:buNone/>
            </a:pPr>
            <a:endParaRPr lang="it-IT" altLang="it-IT" dirty="0">
              <a:solidFill>
                <a:srgbClr val="404040"/>
              </a:solidFill>
            </a:endParaRPr>
          </a:p>
        </p:txBody>
      </p:sp>
      <p:sp>
        <p:nvSpPr>
          <p:cNvPr id="4" name="Slide Number Placeholder 3"/>
          <p:cNvSpPr>
            <a:spLocks noGrp="1"/>
          </p:cNvSpPr>
          <p:nvPr>
            <p:ph type="sldNum" sz="quarter" idx="12"/>
          </p:nvPr>
        </p:nvSpPr>
        <p:spPr>
          <a:xfrm>
            <a:off x="10166340" y="5875358"/>
            <a:ext cx="345615" cy="345610"/>
          </a:xfrm>
        </p:spPr>
        <p:txBody>
          <a:bodyPr>
            <a:normAutofit/>
          </a:bodyPr>
          <a:lstStyle/>
          <a:p>
            <a:pPr>
              <a:lnSpc>
                <a:spcPct val="90000"/>
              </a:lnSpc>
              <a:spcAft>
                <a:spcPts val="600"/>
              </a:spcAft>
            </a:pPr>
            <a:fld id="{E37EF2DE-0CFE-4FA7-87DF-45C192173952}" type="slidenum">
              <a:rPr lang="it-IT" altLang="it-IT"/>
              <a:pPr>
                <a:lnSpc>
                  <a:spcPct val="90000"/>
                </a:lnSpc>
                <a:spcAft>
                  <a:spcPts val="600"/>
                </a:spcAft>
              </a:pPr>
              <a:t>4</a:t>
            </a:fld>
            <a:endParaRPr lang="it-IT" altLang="it-IT"/>
          </a:p>
        </p:txBody>
      </p:sp>
      <p:sp>
        <p:nvSpPr>
          <p:cNvPr id="2" name="Footer Placeholder 1">
            <a:extLst>
              <a:ext uri="{FF2B5EF4-FFF2-40B4-BE49-F238E27FC236}">
                <a16:creationId xmlns:a16="http://schemas.microsoft.com/office/drawing/2014/main" id="{1BED1854-0E02-4B96-B544-824F024E7C16}"/>
              </a:ext>
            </a:extLst>
          </p:cNvPr>
          <p:cNvSpPr>
            <a:spLocks noGrp="1"/>
          </p:cNvSpPr>
          <p:nvPr>
            <p:ph type="ftr" sz="quarter" idx="11"/>
          </p:nvPr>
        </p:nvSpPr>
        <p:spPr/>
        <p:txBody>
          <a:bodyPr/>
          <a:lstStyle/>
          <a:p>
            <a:r>
              <a:rPr lang="en-US"/>
              <a:t>March 2022</a:t>
            </a:r>
            <a:endParaRPr lang="en-US" dirty="0"/>
          </a:p>
        </p:txBody>
      </p:sp>
    </p:spTree>
    <p:extLst>
      <p:ext uri="{BB962C8B-B14F-4D97-AF65-F5344CB8AC3E}">
        <p14:creationId xmlns:p14="http://schemas.microsoft.com/office/powerpoint/2010/main" val="14524458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5" name="Rectangle 74">
            <a:extLst>
              <a:ext uri="{FF2B5EF4-FFF2-40B4-BE49-F238E27FC236}">
                <a16:creationId xmlns:a16="http://schemas.microsoft.com/office/drawing/2014/main" id="{C33976D1-3430-450C-A978-87A9A6E8E7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1520487" cy="6480175"/>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a:extLst>
              <a:ext uri="{FF2B5EF4-FFF2-40B4-BE49-F238E27FC236}">
                <a16:creationId xmlns:a16="http://schemas.microsoft.com/office/drawing/2014/main" id="{7D6AAC78-7D86-415A-ADC1-2B47480796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80849" y="1179391"/>
            <a:ext cx="9158788" cy="4121392"/>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a:extLst>
              <a:ext uri="{FF2B5EF4-FFF2-40B4-BE49-F238E27FC236}">
                <a16:creationId xmlns:a16="http://schemas.microsoft.com/office/drawing/2014/main" id="{F2A658D9-F185-44F1-BA33-D50320D1D07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03722" y="1002267"/>
            <a:ext cx="9513043" cy="4475640"/>
          </a:xfrm>
          <a:prstGeom prst="rect">
            <a:avLst/>
          </a:prstGeom>
          <a:noFill/>
          <a:ln w="317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338" name="Rectangle 2"/>
          <p:cNvSpPr>
            <a:spLocks noGrp="1" noChangeArrowheads="1"/>
          </p:cNvSpPr>
          <p:nvPr>
            <p:ph type="title"/>
          </p:nvPr>
        </p:nvSpPr>
        <p:spPr>
          <a:xfrm>
            <a:off x="2108249" y="441666"/>
            <a:ext cx="7303989" cy="1123231"/>
          </a:xfrm>
          <a:solidFill>
            <a:srgbClr val="FFFFFF"/>
          </a:solidFill>
        </p:spPr>
        <p:txBody>
          <a:bodyPr>
            <a:normAutofit/>
          </a:bodyPr>
          <a:lstStyle/>
          <a:p>
            <a:r>
              <a:rPr lang="en-US" sz="1700" b="1"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M2-3:Student engagement and motivation through voluntary subject choice and flexibility in STEM teaching</a:t>
            </a:r>
            <a:endParaRPr lang="en-GB" altLang="it-IT" sz="1700" dirty="0"/>
          </a:p>
        </p:txBody>
      </p:sp>
      <p:sp>
        <p:nvSpPr>
          <p:cNvPr id="14339" name="Rectangle 3"/>
          <p:cNvSpPr>
            <a:spLocks noGrp="1" noChangeArrowheads="1"/>
          </p:cNvSpPr>
          <p:nvPr>
            <p:ph idx="1"/>
          </p:nvPr>
        </p:nvSpPr>
        <p:spPr>
          <a:xfrm>
            <a:off x="1612095" y="2165030"/>
            <a:ext cx="8295953" cy="2720630"/>
          </a:xfrm>
        </p:spPr>
        <p:txBody>
          <a:bodyPr>
            <a:normAutofit/>
          </a:bodyPr>
          <a:lstStyle/>
          <a:p>
            <a:pPr marL="0" marR="0">
              <a:spcBef>
                <a:spcPts val="0"/>
              </a:spcBef>
              <a:spcAft>
                <a:spcPts val="0"/>
              </a:spcAft>
            </a:pPr>
            <a:r>
              <a:rPr lang="en-US" b="1">
                <a:solidFill>
                  <a:srgbClr val="404040"/>
                </a:solidFill>
                <a:effectLst/>
                <a:latin typeface="Times New Roman" panose="02020603050405020304" pitchFamily="18" charset="0"/>
                <a:ea typeface="Calibri" panose="020F0502020204030204" pitchFamily="34" charset="0"/>
                <a:cs typeface="Arial" panose="020B0604020202020204" pitchFamily="34" charset="0"/>
              </a:rPr>
              <a:t>First : </a:t>
            </a:r>
            <a:r>
              <a:rPr lang="en-US">
                <a:solidFill>
                  <a:srgbClr val="404040"/>
                </a:solidFill>
                <a:latin typeface="Times New Roman" panose="02020603050405020304" pitchFamily="18" charset="0"/>
                <a:ea typeface="Calibri" panose="020F0502020204030204" pitchFamily="34" charset="0"/>
                <a:cs typeface="Arial" panose="020B0604020202020204" pitchFamily="34" charset="0"/>
              </a:rPr>
              <a:t>Asking</a:t>
            </a:r>
            <a:r>
              <a:rPr lang="en-US" b="1">
                <a:solidFill>
                  <a:srgbClr val="404040"/>
                </a:solidFill>
                <a:latin typeface="Times New Roman" panose="02020603050405020304" pitchFamily="18" charset="0"/>
                <a:ea typeface="Calibri" panose="020F0502020204030204" pitchFamily="34" charset="0"/>
                <a:cs typeface="Arial" panose="020B0604020202020204" pitchFamily="34" charset="0"/>
              </a:rPr>
              <a:t> </a:t>
            </a:r>
            <a:r>
              <a:rPr lang="en-US">
                <a:solidFill>
                  <a:srgbClr val="404040"/>
                </a:solidFill>
                <a:effectLst/>
                <a:latin typeface="Times New Roman" panose="02020603050405020304" pitchFamily="18" charset="0"/>
                <a:ea typeface="Calibri" panose="020F0502020204030204" pitchFamily="34" charset="0"/>
                <a:cs typeface="Arial" panose="020B0604020202020204" pitchFamily="34" charset="0"/>
              </a:rPr>
              <a:t>challenging questions in the classroom </a:t>
            </a:r>
          </a:p>
          <a:p>
            <a:pPr marL="0" marR="0" indent="0">
              <a:spcBef>
                <a:spcPts val="0"/>
              </a:spcBef>
              <a:spcAft>
                <a:spcPts val="0"/>
              </a:spcAft>
              <a:buNone/>
            </a:pPr>
            <a:endParaRPr lang="en-US">
              <a:solidFill>
                <a:srgbClr val="404040"/>
              </a:solidFill>
              <a:effectLst/>
              <a:latin typeface="Times New Roman" panose="02020603050405020304" pitchFamily="18" charset="0"/>
              <a:ea typeface="Calibri" panose="020F0502020204030204" pitchFamily="34" charset="0"/>
              <a:cs typeface="Arial" panose="020B0604020202020204" pitchFamily="34" charset="0"/>
            </a:endParaRPr>
          </a:p>
          <a:p>
            <a:pPr marL="0" marR="0">
              <a:spcBef>
                <a:spcPts val="0"/>
              </a:spcBef>
              <a:spcAft>
                <a:spcPts val="0"/>
              </a:spcAft>
            </a:pPr>
            <a:r>
              <a:rPr lang="en-US" b="1">
                <a:solidFill>
                  <a:srgbClr val="404040"/>
                </a:solidFill>
                <a:effectLst/>
                <a:latin typeface="Times New Roman" panose="02020603050405020304" pitchFamily="18" charset="0"/>
                <a:ea typeface="Calibri" panose="020F0502020204030204" pitchFamily="34" charset="0"/>
                <a:cs typeface="Arial" panose="020B0604020202020204" pitchFamily="34" charset="0"/>
              </a:rPr>
              <a:t>Second: </a:t>
            </a:r>
            <a:r>
              <a:rPr lang="en-US">
                <a:solidFill>
                  <a:srgbClr val="404040"/>
                </a:solidFill>
                <a:effectLst/>
                <a:latin typeface="Times New Roman" panose="02020603050405020304" pitchFamily="18" charset="0"/>
                <a:ea typeface="Calibri" panose="020F0502020204030204" pitchFamily="34" charset="0"/>
                <a:cs typeface="Arial" panose="020B0604020202020204" pitchFamily="34" charset="0"/>
              </a:rPr>
              <a:t>Providing cases to student teams fo</a:t>
            </a:r>
            <a:r>
              <a:rPr lang="en-US">
                <a:solidFill>
                  <a:srgbClr val="404040"/>
                </a:solidFill>
                <a:latin typeface="Times New Roman" panose="02020603050405020304" pitchFamily="18" charset="0"/>
                <a:ea typeface="Calibri" panose="020F0502020204030204" pitchFamily="34" charset="0"/>
                <a:cs typeface="Arial" panose="020B0604020202020204" pitchFamily="34" charset="0"/>
              </a:rPr>
              <a:t>r analysis </a:t>
            </a:r>
            <a:r>
              <a:rPr lang="en-US">
                <a:solidFill>
                  <a:srgbClr val="404040"/>
                </a:solidFill>
                <a:effectLst/>
                <a:latin typeface="Times New Roman" panose="02020603050405020304" pitchFamily="18" charset="0"/>
                <a:ea typeface="Calibri" panose="020F0502020204030204" pitchFamily="34" charset="0"/>
                <a:cs typeface="Arial" panose="020B0604020202020204" pitchFamily="34" charset="0"/>
              </a:rPr>
              <a:t>in the workshop sessions and </a:t>
            </a:r>
            <a:r>
              <a:rPr lang="en-US">
                <a:solidFill>
                  <a:srgbClr val="404040"/>
                </a:solidFill>
                <a:latin typeface="Times New Roman" panose="02020603050405020304" pitchFamily="18" charset="0"/>
                <a:ea typeface="Calibri" panose="020F0502020204030204" pitchFamily="34" charset="0"/>
                <a:cs typeface="Arial" panose="020B0604020202020204" pitchFamily="34" charset="0"/>
              </a:rPr>
              <a:t>e</a:t>
            </a:r>
            <a:r>
              <a:rPr lang="en-US">
                <a:solidFill>
                  <a:srgbClr val="404040"/>
                </a:solidFill>
                <a:effectLst/>
                <a:latin typeface="Times New Roman" panose="02020603050405020304" pitchFamily="18" charset="0"/>
                <a:ea typeface="Calibri" panose="020F0502020204030204" pitchFamily="34" charset="0"/>
                <a:cs typeface="Arial" panose="020B0604020202020204" pitchFamily="34" charset="0"/>
              </a:rPr>
              <a:t>ncouraging the best analysis</a:t>
            </a:r>
            <a:endParaRPr lang="en-US">
              <a:solidFill>
                <a:srgbClr val="404040"/>
              </a:solidFill>
              <a:latin typeface="Times New Roman" panose="02020603050405020304" pitchFamily="18" charset="0"/>
              <a:ea typeface="Calibri" panose="020F0502020204030204" pitchFamily="34" charset="0"/>
              <a:cs typeface="Arial" panose="020B0604020202020204" pitchFamily="34" charset="0"/>
            </a:endParaRPr>
          </a:p>
          <a:p>
            <a:pPr marL="0" marR="0" indent="0">
              <a:spcBef>
                <a:spcPts val="0"/>
              </a:spcBef>
              <a:spcAft>
                <a:spcPts val="0"/>
              </a:spcAft>
              <a:buNone/>
            </a:pPr>
            <a:endParaRPr lang="en-US">
              <a:solidFill>
                <a:srgbClr val="404040"/>
              </a:solidFill>
              <a:effectLst/>
              <a:latin typeface="Calibri" panose="020F0502020204030204" pitchFamily="34" charset="0"/>
              <a:ea typeface="Calibri" panose="020F0502020204030204" pitchFamily="34" charset="0"/>
              <a:cs typeface="Arial" panose="020B0604020202020204" pitchFamily="34" charset="0"/>
            </a:endParaRPr>
          </a:p>
          <a:p>
            <a:pPr marL="0" marR="0">
              <a:spcBef>
                <a:spcPts val="0"/>
              </a:spcBef>
              <a:spcAft>
                <a:spcPts val="0"/>
              </a:spcAft>
            </a:pPr>
            <a:r>
              <a:rPr lang="en-US" b="1">
                <a:solidFill>
                  <a:srgbClr val="404040"/>
                </a:solidFill>
                <a:effectLst/>
                <a:latin typeface="Times New Roman" panose="02020603050405020304" pitchFamily="18" charset="0"/>
                <a:ea typeface="Calibri" panose="020F0502020204030204" pitchFamily="34" charset="0"/>
                <a:cs typeface="Arial" panose="020B0604020202020204" pitchFamily="34" charset="0"/>
              </a:rPr>
              <a:t>Third: </a:t>
            </a:r>
            <a:r>
              <a:rPr lang="en-US">
                <a:solidFill>
                  <a:srgbClr val="404040"/>
                </a:solidFill>
                <a:latin typeface="Times New Roman" panose="02020603050405020304" pitchFamily="18" charset="0"/>
                <a:ea typeface="Calibri" panose="020F0502020204030204" pitchFamily="34" charset="0"/>
                <a:cs typeface="Arial" panose="020B0604020202020204" pitchFamily="34" charset="0"/>
              </a:rPr>
              <a:t>Presenting the subject by volunteer and talented students </a:t>
            </a:r>
            <a:r>
              <a:rPr lang="en-US">
                <a:solidFill>
                  <a:srgbClr val="404040"/>
                </a:solidFill>
                <a:effectLst/>
                <a:latin typeface="Times New Roman" panose="02020603050405020304" pitchFamily="18" charset="0"/>
                <a:ea typeface="Calibri" panose="020F0502020204030204" pitchFamily="34" charset="0"/>
                <a:cs typeface="Arial" panose="020B0604020202020204" pitchFamily="34" charset="0"/>
              </a:rPr>
              <a:t>with the help of the instructor in class</a:t>
            </a:r>
            <a:endParaRPr lang="fa-IR">
              <a:solidFill>
                <a:srgbClr val="404040"/>
              </a:solidFill>
              <a:effectLst/>
              <a:latin typeface="Times New Roman" panose="02020603050405020304" pitchFamily="18" charset="0"/>
              <a:ea typeface="Calibri" panose="020F0502020204030204" pitchFamily="34" charset="0"/>
              <a:cs typeface="Arial" panose="020B0604020202020204" pitchFamily="34" charset="0"/>
            </a:endParaRPr>
          </a:p>
          <a:p>
            <a:pPr marL="0" marR="0" indent="0">
              <a:spcBef>
                <a:spcPts val="0"/>
              </a:spcBef>
              <a:spcAft>
                <a:spcPts val="0"/>
              </a:spcAft>
              <a:buNone/>
            </a:pPr>
            <a:r>
              <a:rPr lang="ar-SA">
                <a:solidFill>
                  <a:srgbClr val="404040"/>
                </a:solidFill>
                <a:effectLst/>
                <a:latin typeface="Calibri" panose="020F0502020204030204" pitchFamily="34" charset="0"/>
                <a:ea typeface="Calibri" panose="020F0502020204030204" pitchFamily="34" charset="0"/>
                <a:cs typeface="Times New Roman" panose="02020603050405020304" pitchFamily="18" charset="0"/>
              </a:rPr>
              <a:t> </a:t>
            </a:r>
            <a:endParaRPr lang="en-US">
              <a:solidFill>
                <a:srgbClr val="404040"/>
              </a:solidFill>
              <a:effectLst/>
              <a:latin typeface="Calibri" panose="020F0502020204030204" pitchFamily="34" charset="0"/>
              <a:ea typeface="Calibri" panose="020F0502020204030204" pitchFamily="34" charset="0"/>
              <a:cs typeface="Arial" panose="020B0604020202020204" pitchFamily="34" charset="0"/>
            </a:endParaRPr>
          </a:p>
          <a:p>
            <a:pPr marL="0" marR="0">
              <a:spcBef>
                <a:spcPts val="0"/>
              </a:spcBef>
              <a:spcAft>
                <a:spcPts val="0"/>
              </a:spcAft>
            </a:pPr>
            <a:r>
              <a:rPr lang="en-US" b="1">
                <a:solidFill>
                  <a:srgbClr val="404040"/>
                </a:solidFill>
                <a:effectLst/>
                <a:latin typeface="Times New Roman" panose="02020603050405020304" pitchFamily="18" charset="0"/>
                <a:ea typeface="Calibri" panose="020F0502020204030204" pitchFamily="34" charset="0"/>
                <a:cs typeface="Arial" panose="020B0604020202020204" pitchFamily="34" charset="0"/>
              </a:rPr>
              <a:t>Fourth: </a:t>
            </a:r>
            <a:r>
              <a:rPr lang="en-US">
                <a:solidFill>
                  <a:srgbClr val="404040"/>
                </a:solidFill>
                <a:effectLst/>
                <a:latin typeface="Times New Roman" panose="02020603050405020304" pitchFamily="18" charset="0"/>
                <a:ea typeface="Calibri" panose="020F0502020204030204" pitchFamily="34" charset="0"/>
                <a:cs typeface="Arial" panose="020B0604020202020204" pitchFamily="34" charset="0"/>
              </a:rPr>
              <a:t>Participating the most of students during the classes</a:t>
            </a:r>
          </a:p>
          <a:p>
            <a:pPr marL="0" indent="0" defTabSz="914400">
              <a:buNone/>
            </a:pPr>
            <a:endParaRPr lang="it-IT" altLang="it-IT" dirty="0">
              <a:solidFill>
                <a:srgbClr val="404040"/>
              </a:solidFill>
            </a:endParaRPr>
          </a:p>
        </p:txBody>
      </p:sp>
      <p:sp>
        <p:nvSpPr>
          <p:cNvPr id="4" name="Slide Number Placeholder 3"/>
          <p:cNvSpPr>
            <a:spLocks noGrp="1"/>
          </p:cNvSpPr>
          <p:nvPr>
            <p:ph type="sldNum" sz="quarter" idx="12"/>
          </p:nvPr>
        </p:nvSpPr>
        <p:spPr>
          <a:xfrm>
            <a:off x="10166340" y="5875358"/>
            <a:ext cx="345615" cy="345610"/>
          </a:xfrm>
        </p:spPr>
        <p:txBody>
          <a:bodyPr>
            <a:normAutofit/>
          </a:bodyPr>
          <a:lstStyle/>
          <a:p>
            <a:pPr>
              <a:lnSpc>
                <a:spcPct val="90000"/>
              </a:lnSpc>
              <a:spcAft>
                <a:spcPts val="600"/>
              </a:spcAft>
            </a:pPr>
            <a:fld id="{E37EF2DE-0CFE-4FA7-87DF-45C192173952}" type="slidenum">
              <a:rPr lang="it-IT" altLang="it-IT"/>
              <a:pPr>
                <a:lnSpc>
                  <a:spcPct val="90000"/>
                </a:lnSpc>
                <a:spcAft>
                  <a:spcPts val="600"/>
                </a:spcAft>
              </a:pPr>
              <a:t>5</a:t>
            </a:fld>
            <a:endParaRPr lang="it-IT" altLang="it-IT"/>
          </a:p>
        </p:txBody>
      </p:sp>
      <p:sp>
        <p:nvSpPr>
          <p:cNvPr id="2" name="Footer Placeholder 1">
            <a:extLst>
              <a:ext uri="{FF2B5EF4-FFF2-40B4-BE49-F238E27FC236}">
                <a16:creationId xmlns:a16="http://schemas.microsoft.com/office/drawing/2014/main" id="{47125938-606E-4CD4-98E9-531F018D104C}"/>
              </a:ext>
            </a:extLst>
          </p:cNvPr>
          <p:cNvSpPr>
            <a:spLocks noGrp="1"/>
          </p:cNvSpPr>
          <p:nvPr>
            <p:ph type="ftr" sz="quarter" idx="11"/>
          </p:nvPr>
        </p:nvSpPr>
        <p:spPr/>
        <p:txBody>
          <a:bodyPr/>
          <a:lstStyle/>
          <a:p>
            <a:r>
              <a:rPr lang="en-US"/>
              <a:t>March 2022</a:t>
            </a:r>
            <a:endParaRPr lang="en-US" dirty="0"/>
          </a:p>
        </p:txBody>
      </p:sp>
    </p:spTree>
    <p:extLst>
      <p:ext uri="{BB962C8B-B14F-4D97-AF65-F5344CB8AC3E}">
        <p14:creationId xmlns:p14="http://schemas.microsoft.com/office/powerpoint/2010/main" val="16224150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5" name="Rectangle 74">
            <a:extLst>
              <a:ext uri="{FF2B5EF4-FFF2-40B4-BE49-F238E27FC236}">
                <a16:creationId xmlns:a16="http://schemas.microsoft.com/office/drawing/2014/main" id="{C33976D1-3430-450C-A978-87A9A6E8E7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1520487" cy="6480175"/>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a:extLst>
              <a:ext uri="{FF2B5EF4-FFF2-40B4-BE49-F238E27FC236}">
                <a16:creationId xmlns:a16="http://schemas.microsoft.com/office/drawing/2014/main" id="{7D6AAC78-7D86-415A-ADC1-2B47480796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80849" y="1179391"/>
            <a:ext cx="9158788" cy="4121392"/>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a:extLst>
              <a:ext uri="{FF2B5EF4-FFF2-40B4-BE49-F238E27FC236}">
                <a16:creationId xmlns:a16="http://schemas.microsoft.com/office/drawing/2014/main" id="{F2A658D9-F185-44F1-BA33-D50320D1D07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03722" y="1002267"/>
            <a:ext cx="9513043" cy="4475640"/>
          </a:xfrm>
          <a:prstGeom prst="rect">
            <a:avLst/>
          </a:prstGeom>
          <a:noFill/>
          <a:ln w="317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338" name="Rectangle 2"/>
          <p:cNvSpPr>
            <a:spLocks noGrp="1" noChangeArrowheads="1"/>
          </p:cNvSpPr>
          <p:nvPr>
            <p:ph type="title"/>
          </p:nvPr>
        </p:nvSpPr>
        <p:spPr>
          <a:xfrm>
            <a:off x="2108249" y="441666"/>
            <a:ext cx="7303989" cy="1123231"/>
          </a:xfrm>
          <a:solidFill>
            <a:srgbClr val="FFFFFF"/>
          </a:solidFill>
        </p:spPr>
        <p:txBody>
          <a:bodyPr>
            <a:normAutofit/>
          </a:bodyPr>
          <a:lstStyle/>
          <a:p>
            <a:r>
              <a:rPr lang="en-US" b="1"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M2-5:Case example(s) of online implementations of STEM</a:t>
            </a:r>
            <a:endParaRPr lang="en-GB" altLang="it-IT" dirty="0"/>
          </a:p>
        </p:txBody>
      </p:sp>
      <p:sp>
        <p:nvSpPr>
          <p:cNvPr id="14339" name="Rectangle 3"/>
          <p:cNvSpPr>
            <a:spLocks noGrp="1" noChangeArrowheads="1"/>
          </p:cNvSpPr>
          <p:nvPr>
            <p:ph idx="1"/>
          </p:nvPr>
        </p:nvSpPr>
        <p:spPr>
          <a:xfrm>
            <a:off x="1612095" y="2165030"/>
            <a:ext cx="8295953" cy="2720630"/>
          </a:xfrm>
        </p:spPr>
        <p:txBody>
          <a:bodyPr>
            <a:normAutofit/>
          </a:bodyPr>
          <a:lstStyle/>
          <a:p>
            <a:pPr marL="0" marR="0" indent="0">
              <a:lnSpc>
                <a:spcPct val="90000"/>
              </a:lnSpc>
              <a:spcBef>
                <a:spcPts val="0"/>
              </a:spcBef>
              <a:spcAft>
                <a:spcPts val="600"/>
              </a:spcAft>
              <a:buNone/>
            </a:pPr>
            <a:r>
              <a:rPr lang="en-US" sz="1400" b="1">
                <a:solidFill>
                  <a:srgbClr val="404040"/>
                </a:solidFill>
                <a:effectLst/>
                <a:latin typeface="Times New Roman" panose="02020603050405020304" pitchFamily="18" charset="0"/>
                <a:ea typeface="Calibri" panose="020F0502020204030204" pitchFamily="34" charset="0"/>
                <a:cs typeface="Times New Roman" panose="02020603050405020304" pitchFamily="18" charset="0"/>
              </a:rPr>
              <a:t>Examples of students engaging in a real-world example:</a:t>
            </a:r>
          </a:p>
          <a:p>
            <a:pPr marL="0" marR="0" indent="0">
              <a:lnSpc>
                <a:spcPct val="90000"/>
              </a:lnSpc>
              <a:spcBef>
                <a:spcPts val="0"/>
              </a:spcBef>
              <a:spcAft>
                <a:spcPts val="600"/>
              </a:spcAft>
              <a:buNone/>
            </a:pPr>
            <a:endParaRPr lang="en-US" sz="1400">
              <a:solidFill>
                <a:srgbClr val="404040"/>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a:lnSpc>
                <a:spcPct val="90000"/>
              </a:lnSpc>
              <a:spcBef>
                <a:spcPts val="0"/>
              </a:spcBef>
              <a:spcAft>
                <a:spcPts val="600"/>
              </a:spcAft>
            </a:pPr>
            <a:r>
              <a:rPr lang="en-US" sz="1400">
                <a:solidFill>
                  <a:srgbClr val="40404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400" b="1">
                <a:solidFill>
                  <a:srgbClr val="404040"/>
                </a:solidFill>
                <a:effectLst/>
                <a:latin typeface="Times New Roman" panose="02020603050405020304" pitchFamily="18" charset="0"/>
                <a:ea typeface="Calibri" panose="020F0502020204030204" pitchFamily="34" charset="0"/>
                <a:cs typeface="Times New Roman" panose="02020603050405020304" pitchFamily="18" charset="0"/>
              </a:rPr>
              <a:t>The first case: </a:t>
            </a:r>
            <a:r>
              <a:rPr lang="en-US" sz="1400">
                <a:solidFill>
                  <a:srgbClr val="404040"/>
                </a:solidFill>
                <a:latin typeface="Times New Roman" panose="02020603050405020304" pitchFamily="18" charset="0"/>
                <a:ea typeface="Calibri" panose="020F0502020204030204" pitchFamily="34" charset="0"/>
                <a:cs typeface="Times New Roman" panose="02020603050405020304" pitchFamily="18" charset="0"/>
              </a:rPr>
              <a:t>A</a:t>
            </a:r>
            <a:r>
              <a:rPr lang="en-US" sz="1400">
                <a:solidFill>
                  <a:srgbClr val="404040"/>
                </a:solidFill>
                <a:effectLst/>
                <a:latin typeface="Times New Roman" panose="02020603050405020304" pitchFamily="18" charset="0"/>
                <a:ea typeface="Calibri" panose="020F0502020204030204" pitchFamily="34" charset="0"/>
                <a:cs typeface="Times New Roman" panose="02020603050405020304" pitchFamily="18" charset="0"/>
              </a:rPr>
              <a:t>sking the experienced people who have worked in a specialized field related to the course to attend the class and share their experiences with the students. Such as: experience with software BPMS.</a:t>
            </a:r>
          </a:p>
          <a:p>
            <a:pPr marL="0" marR="0" indent="0">
              <a:lnSpc>
                <a:spcPct val="90000"/>
              </a:lnSpc>
              <a:spcBef>
                <a:spcPts val="0"/>
              </a:spcBef>
              <a:spcAft>
                <a:spcPts val="600"/>
              </a:spcAft>
              <a:buNone/>
            </a:pPr>
            <a:r>
              <a:rPr lang="en-US" sz="1400">
                <a:solidFill>
                  <a:srgbClr val="404040"/>
                </a:solidFill>
                <a:effectLst/>
                <a:latin typeface="Times New Roman" panose="02020603050405020304" pitchFamily="18" charset="0"/>
                <a:ea typeface="Calibri" panose="020F0502020204030204" pitchFamily="34" charset="0"/>
                <a:cs typeface="Times New Roman" panose="02020603050405020304" pitchFamily="18" charset="0"/>
              </a:rPr>
              <a:t> </a:t>
            </a:r>
          </a:p>
          <a:p>
            <a:pPr marL="0" marR="0">
              <a:lnSpc>
                <a:spcPct val="90000"/>
              </a:lnSpc>
              <a:spcBef>
                <a:spcPts val="0"/>
              </a:spcBef>
              <a:spcAft>
                <a:spcPts val="600"/>
              </a:spcAft>
            </a:pPr>
            <a:r>
              <a:rPr lang="en-US" sz="1400" b="1">
                <a:solidFill>
                  <a:srgbClr val="404040"/>
                </a:solidFill>
                <a:effectLst/>
                <a:latin typeface="Times New Roman" panose="02020603050405020304" pitchFamily="18" charset="0"/>
                <a:ea typeface="Calibri" panose="020F0502020204030204" pitchFamily="34" charset="0"/>
                <a:cs typeface="Times New Roman" panose="02020603050405020304" pitchFamily="18" charset="0"/>
              </a:rPr>
              <a:t>In the second method</a:t>
            </a:r>
            <a:r>
              <a:rPr lang="en-US" sz="1400">
                <a:solidFill>
                  <a:srgbClr val="404040"/>
                </a:solidFill>
                <a:effectLst/>
                <a:latin typeface="Times New Roman" panose="02020603050405020304" pitchFamily="18" charset="0"/>
                <a:ea typeface="Calibri" panose="020F0502020204030204" pitchFamily="34" charset="0"/>
                <a:cs typeface="Times New Roman" panose="02020603050405020304" pitchFamily="18" charset="0"/>
              </a:rPr>
              <a:t>: Giving the real cases from the industry (in written form or in documentaries) to analyze based on the content of the case. Like YouTube videos about product line layouts as well as work accident videos.</a:t>
            </a:r>
          </a:p>
          <a:p>
            <a:pPr marL="0" marR="0">
              <a:lnSpc>
                <a:spcPct val="90000"/>
              </a:lnSpc>
              <a:spcBef>
                <a:spcPts val="0"/>
              </a:spcBef>
              <a:spcAft>
                <a:spcPts val="600"/>
              </a:spcAft>
            </a:pPr>
            <a:endParaRPr lang="en-US" sz="1400">
              <a:solidFill>
                <a:srgbClr val="404040"/>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a:lnSpc>
                <a:spcPct val="90000"/>
              </a:lnSpc>
              <a:spcBef>
                <a:spcPts val="0"/>
              </a:spcBef>
              <a:spcAft>
                <a:spcPts val="600"/>
              </a:spcAft>
            </a:pPr>
            <a:r>
              <a:rPr lang="en-US" sz="1400" b="1">
                <a:solidFill>
                  <a:srgbClr val="404040"/>
                </a:solidFill>
                <a:effectLst/>
                <a:latin typeface="Times New Roman" panose="02020603050405020304" pitchFamily="18" charset="0"/>
                <a:ea typeface="Calibri" panose="020F0502020204030204" pitchFamily="34" charset="0"/>
                <a:cs typeface="Times New Roman" panose="02020603050405020304" pitchFamily="18" charset="0"/>
              </a:rPr>
              <a:t>In the third method</a:t>
            </a:r>
            <a:r>
              <a:rPr lang="en-US" sz="1400">
                <a:solidFill>
                  <a:srgbClr val="404040"/>
                </a:solidFill>
                <a:effectLst/>
                <a:latin typeface="Times New Roman" panose="02020603050405020304" pitchFamily="18" charset="0"/>
                <a:ea typeface="Calibri" panose="020F0502020204030204" pitchFamily="34" charset="0"/>
                <a:cs typeface="Times New Roman" panose="02020603050405020304" pitchFamily="18" charset="0"/>
              </a:rPr>
              <a:t>: Asking the student to film and send the gained experience from doing some of the course content with a mobile phone. Like method “5S”. </a:t>
            </a:r>
            <a:endParaRPr lang="it-IT" altLang="it-IT" sz="1400">
              <a:solidFill>
                <a:srgbClr val="404040"/>
              </a:solidFill>
              <a:latin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12"/>
          </p:nvPr>
        </p:nvSpPr>
        <p:spPr>
          <a:xfrm>
            <a:off x="10166340" y="5875358"/>
            <a:ext cx="345615" cy="345610"/>
          </a:xfrm>
        </p:spPr>
        <p:txBody>
          <a:bodyPr>
            <a:normAutofit/>
          </a:bodyPr>
          <a:lstStyle/>
          <a:p>
            <a:pPr>
              <a:lnSpc>
                <a:spcPct val="90000"/>
              </a:lnSpc>
              <a:spcAft>
                <a:spcPts val="600"/>
              </a:spcAft>
            </a:pPr>
            <a:fld id="{E37EF2DE-0CFE-4FA7-87DF-45C192173952}" type="slidenum">
              <a:rPr lang="it-IT" altLang="it-IT" smtClean="0"/>
              <a:pPr>
                <a:lnSpc>
                  <a:spcPct val="90000"/>
                </a:lnSpc>
                <a:spcAft>
                  <a:spcPts val="600"/>
                </a:spcAft>
              </a:pPr>
              <a:t>6</a:t>
            </a:fld>
            <a:endParaRPr lang="it-IT" altLang="it-IT"/>
          </a:p>
        </p:txBody>
      </p:sp>
      <p:sp>
        <p:nvSpPr>
          <p:cNvPr id="2" name="Footer Placeholder 1">
            <a:extLst>
              <a:ext uri="{FF2B5EF4-FFF2-40B4-BE49-F238E27FC236}">
                <a16:creationId xmlns:a16="http://schemas.microsoft.com/office/drawing/2014/main" id="{D39AAB3C-5BC0-4D9C-A7C4-3FA2C11A0F2D}"/>
              </a:ext>
            </a:extLst>
          </p:cNvPr>
          <p:cNvSpPr>
            <a:spLocks noGrp="1"/>
          </p:cNvSpPr>
          <p:nvPr>
            <p:ph type="ftr" sz="quarter" idx="11"/>
          </p:nvPr>
        </p:nvSpPr>
        <p:spPr/>
        <p:txBody>
          <a:bodyPr/>
          <a:lstStyle/>
          <a:p>
            <a:r>
              <a:rPr lang="en-US"/>
              <a:t>March 2022</a:t>
            </a:r>
            <a:endParaRPr lang="en-US" dirty="0"/>
          </a:p>
        </p:txBody>
      </p:sp>
    </p:spTree>
    <p:extLst>
      <p:ext uri="{BB962C8B-B14F-4D97-AF65-F5344CB8AC3E}">
        <p14:creationId xmlns:p14="http://schemas.microsoft.com/office/powerpoint/2010/main" val="2981638343"/>
      </p:ext>
    </p:extLst>
  </p:cSld>
  <p:clrMapOvr>
    <a:overrideClrMapping bg1="lt1" tx1="dk1" bg2="lt2" tx2="dk2" accent1="accent1" accent2="accent2" accent3="accent3" accent4="accent4" accent5="accent5" accent6="accent6" hlink="hlink" folHlink="folHlink"/>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2" name="Rectangle 71">
            <a:extLst>
              <a:ext uri="{FF2B5EF4-FFF2-40B4-BE49-F238E27FC236}">
                <a16:creationId xmlns:a16="http://schemas.microsoft.com/office/drawing/2014/main" id="{C33976D1-3430-450C-A978-87A9A6E8E7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1520487" cy="6480175"/>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Rectangle 73">
            <a:extLst>
              <a:ext uri="{FF2B5EF4-FFF2-40B4-BE49-F238E27FC236}">
                <a16:creationId xmlns:a16="http://schemas.microsoft.com/office/drawing/2014/main" id="{7D6AAC78-7D86-415A-ADC1-2B47480796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80849" y="1179391"/>
            <a:ext cx="9158788" cy="4121392"/>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a:extLst>
              <a:ext uri="{FF2B5EF4-FFF2-40B4-BE49-F238E27FC236}">
                <a16:creationId xmlns:a16="http://schemas.microsoft.com/office/drawing/2014/main" id="{F2A658D9-F185-44F1-BA33-D50320D1D07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03722" y="1002267"/>
            <a:ext cx="9513043" cy="4475640"/>
          </a:xfrm>
          <a:prstGeom prst="rect">
            <a:avLst/>
          </a:prstGeom>
          <a:noFill/>
          <a:ln w="317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338" name="Rectangle 2"/>
          <p:cNvSpPr>
            <a:spLocks noGrp="1" noChangeArrowheads="1"/>
          </p:cNvSpPr>
          <p:nvPr>
            <p:ph type="title"/>
          </p:nvPr>
        </p:nvSpPr>
        <p:spPr>
          <a:xfrm>
            <a:off x="2108249" y="441666"/>
            <a:ext cx="7303989" cy="1123231"/>
          </a:xfrm>
          <a:solidFill>
            <a:srgbClr val="FFFFFF"/>
          </a:solidFill>
        </p:spPr>
        <p:txBody>
          <a:bodyPr>
            <a:normAutofit/>
          </a:bodyPr>
          <a:lstStyle/>
          <a:p>
            <a:r>
              <a:rPr lang="en-US" b="1"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M6-1:Strategies and policies supporting development</a:t>
            </a:r>
            <a:endParaRPr lang="en-GB" altLang="it-IT"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
        <p:nvSpPr>
          <p:cNvPr id="14339" name="Rectangle 3"/>
          <p:cNvSpPr>
            <a:spLocks noGrp="1" noChangeArrowheads="1"/>
          </p:cNvSpPr>
          <p:nvPr>
            <p:ph idx="1"/>
          </p:nvPr>
        </p:nvSpPr>
        <p:spPr>
          <a:xfrm>
            <a:off x="1612095" y="2165030"/>
            <a:ext cx="8295953" cy="2720630"/>
          </a:xfrm>
        </p:spPr>
        <p:txBody>
          <a:bodyPr>
            <a:normAutofit/>
          </a:bodyPr>
          <a:lstStyle/>
          <a:p>
            <a:pPr marL="0" marR="0">
              <a:lnSpc>
                <a:spcPct val="90000"/>
              </a:lnSpc>
              <a:spcBef>
                <a:spcPts val="0"/>
              </a:spcBef>
              <a:spcAft>
                <a:spcPts val="800"/>
              </a:spcAft>
            </a:pPr>
            <a:r>
              <a:rPr lang="en-US" sz="1300" b="1">
                <a:solidFill>
                  <a:srgbClr val="404040"/>
                </a:solidFill>
                <a:effectLst/>
                <a:latin typeface="Times New Roman" panose="02020603050405020304" pitchFamily="18" charset="0"/>
                <a:ea typeface="Calibri" panose="020F0502020204030204" pitchFamily="34" charset="0"/>
                <a:cs typeface="Arial" panose="020B0604020202020204" pitchFamily="34" charset="0"/>
              </a:rPr>
              <a:t>The first</a:t>
            </a:r>
            <a:r>
              <a:rPr lang="en-US" sz="1300">
                <a:solidFill>
                  <a:srgbClr val="404040"/>
                </a:solidFill>
                <a:effectLst/>
                <a:latin typeface="Times New Roman" panose="02020603050405020304" pitchFamily="18" charset="0"/>
                <a:ea typeface="Calibri" panose="020F0502020204030204" pitchFamily="34" charset="0"/>
                <a:cs typeface="Arial" panose="020B0604020202020204" pitchFamily="34" charset="0"/>
              </a:rPr>
              <a:t> case is teaching as a continuous process in the form of teaching, then evaluation and feedback to students each week.</a:t>
            </a:r>
            <a:endParaRPr lang="en-US" sz="1300">
              <a:solidFill>
                <a:srgbClr val="404040"/>
              </a:solidFill>
              <a:effectLst/>
              <a:latin typeface="Calibri" panose="020F0502020204030204" pitchFamily="34" charset="0"/>
              <a:ea typeface="Calibri" panose="020F0502020204030204" pitchFamily="34" charset="0"/>
              <a:cs typeface="Arial" panose="020B0604020202020204" pitchFamily="34" charset="0"/>
            </a:endParaRPr>
          </a:p>
          <a:p>
            <a:pPr marL="0" marR="0">
              <a:lnSpc>
                <a:spcPct val="90000"/>
              </a:lnSpc>
              <a:spcBef>
                <a:spcPts val="0"/>
              </a:spcBef>
              <a:spcAft>
                <a:spcPts val="800"/>
              </a:spcAft>
            </a:pPr>
            <a:r>
              <a:rPr lang="en-US" sz="1300" b="1">
                <a:solidFill>
                  <a:srgbClr val="404040"/>
                </a:solidFill>
                <a:effectLst/>
                <a:latin typeface="Times New Roman" panose="02020603050405020304" pitchFamily="18" charset="0"/>
                <a:ea typeface="Calibri" panose="020F0502020204030204" pitchFamily="34" charset="0"/>
                <a:cs typeface="Arial" panose="020B0604020202020204" pitchFamily="34" charset="0"/>
              </a:rPr>
              <a:t> Second</a:t>
            </a:r>
            <a:r>
              <a:rPr lang="en-US" sz="1300">
                <a:solidFill>
                  <a:srgbClr val="404040"/>
                </a:solidFill>
                <a:effectLst/>
                <a:latin typeface="Times New Roman" panose="02020603050405020304" pitchFamily="18" charset="0"/>
                <a:ea typeface="Calibri" panose="020F0502020204030204" pitchFamily="34" charset="0"/>
                <a:cs typeface="Arial" panose="020B0604020202020204" pitchFamily="34" charset="0"/>
              </a:rPr>
              <a:t>, engaging the student in the real world with diverse and complementary forms.</a:t>
            </a:r>
            <a:endParaRPr lang="en-US" sz="1300">
              <a:solidFill>
                <a:srgbClr val="404040"/>
              </a:solidFill>
              <a:effectLst/>
              <a:latin typeface="Calibri" panose="020F0502020204030204" pitchFamily="34" charset="0"/>
              <a:ea typeface="Calibri" panose="020F0502020204030204" pitchFamily="34" charset="0"/>
              <a:cs typeface="Arial" panose="020B0604020202020204" pitchFamily="34" charset="0"/>
            </a:endParaRPr>
          </a:p>
          <a:p>
            <a:pPr marL="0" marR="0">
              <a:lnSpc>
                <a:spcPct val="90000"/>
              </a:lnSpc>
              <a:spcBef>
                <a:spcPts val="0"/>
              </a:spcBef>
              <a:spcAft>
                <a:spcPts val="800"/>
              </a:spcAft>
            </a:pPr>
            <a:r>
              <a:rPr lang="en-US" sz="1300" b="1">
                <a:solidFill>
                  <a:srgbClr val="404040"/>
                </a:solidFill>
                <a:effectLst/>
                <a:latin typeface="Times New Roman" panose="02020603050405020304" pitchFamily="18" charset="0"/>
                <a:ea typeface="Calibri" panose="020F0502020204030204" pitchFamily="34" charset="0"/>
                <a:cs typeface="Arial" panose="020B0604020202020204" pitchFamily="34" charset="0"/>
              </a:rPr>
              <a:t> Third,</a:t>
            </a:r>
            <a:r>
              <a:rPr lang="en-US" sz="1300">
                <a:solidFill>
                  <a:srgbClr val="404040"/>
                </a:solidFill>
                <a:effectLst/>
                <a:latin typeface="Times New Roman" panose="02020603050405020304" pitchFamily="18" charset="0"/>
                <a:ea typeface="Calibri" panose="020F0502020204030204" pitchFamily="34" charset="0"/>
                <a:cs typeface="Arial" panose="020B0604020202020204" pitchFamily="34" charset="0"/>
              </a:rPr>
              <a:t> the classroom administration interactively addresses directly with the student's name to provide feedback and participate in class discussions. </a:t>
            </a:r>
            <a:endParaRPr lang="en-US" sz="1300">
              <a:solidFill>
                <a:srgbClr val="404040"/>
              </a:solidFill>
              <a:effectLst/>
              <a:latin typeface="Calibri" panose="020F0502020204030204" pitchFamily="34" charset="0"/>
              <a:ea typeface="Calibri" panose="020F0502020204030204" pitchFamily="34" charset="0"/>
              <a:cs typeface="Arial" panose="020B0604020202020204" pitchFamily="34" charset="0"/>
            </a:endParaRPr>
          </a:p>
          <a:p>
            <a:pPr marL="0" marR="0">
              <a:lnSpc>
                <a:spcPct val="90000"/>
              </a:lnSpc>
              <a:spcBef>
                <a:spcPts val="0"/>
              </a:spcBef>
              <a:spcAft>
                <a:spcPts val="800"/>
              </a:spcAft>
            </a:pPr>
            <a:r>
              <a:rPr lang="en-US" sz="1300" b="1">
                <a:solidFill>
                  <a:srgbClr val="404040"/>
                </a:solidFill>
                <a:effectLst/>
                <a:latin typeface="Times New Roman" panose="02020603050405020304" pitchFamily="18" charset="0"/>
                <a:ea typeface="Calibri" panose="020F0502020204030204" pitchFamily="34" charset="0"/>
                <a:cs typeface="Arial" panose="020B0604020202020204" pitchFamily="34" charset="0"/>
              </a:rPr>
              <a:t>Fourth</a:t>
            </a:r>
            <a:r>
              <a:rPr lang="en-US" sz="1300">
                <a:solidFill>
                  <a:srgbClr val="404040"/>
                </a:solidFill>
                <a:effectLst/>
                <a:latin typeface="Times New Roman" panose="02020603050405020304" pitchFamily="18" charset="0"/>
                <a:ea typeface="Calibri" panose="020F0502020204030204" pitchFamily="34" charset="0"/>
                <a:cs typeface="Arial" panose="020B0604020202020204" pitchFamily="34" charset="0"/>
              </a:rPr>
              <a:t>, holding a workshop with teamwork at appropriate intervals for practice. </a:t>
            </a:r>
            <a:endParaRPr lang="en-US" sz="1300">
              <a:solidFill>
                <a:srgbClr val="404040"/>
              </a:solidFill>
              <a:effectLst/>
              <a:latin typeface="Calibri" panose="020F0502020204030204" pitchFamily="34" charset="0"/>
              <a:ea typeface="Calibri" panose="020F0502020204030204" pitchFamily="34" charset="0"/>
              <a:cs typeface="Arial" panose="020B0604020202020204" pitchFamily="34" charset="0"/>
            </a:endParaRPr>
          </a:p>
          <a:p>
            <a:pPr marL="0" marR="0">
              <a:lnSpc>
                <a:spcPct val="90000"/>
              </a:lnSpc>
              <a:spcBef>
                <a:spcPts val="0"/>
              </a:spcBef>
              <a:spcAft>
                <a:spcPts val="800"/>
              </a:spcAft>
            </a:pPr>
            <a:r>
              <a:rPr lang="en-US" sz="1300" b="1">
                <a:solidFill>
                  <a:srgbClr val="404040"/>
                </a:solidFill>
                <a:effectLst/>
                <a:latin typeface="Times New Roman" panose="02020603050405020304" pitchFamily="18" charset="0"/>
                <a:ea typeface="Calibri" panose="020F0502020204030204" pitchFamily="34" charset="0"/>
                <a:cs typeface="Arial" panose="020B0604020202020204" pitchFamily="34" charset="0"/>
              </a:rPr>
              <a:t>Fifth,</a:t>
            </a:r>
            <a:r>
              <a:rPr lang="en-US" sz="1300">
                <a:solidFill>
                  <a:srgbClr val="404040"/>
                </a:solidFill>
                <a:effectLst/>
                <a:latin typeface="Times New Roman" panose="02020603050405020304" pitchFamily="18" charset="0"/>
                <a:ea typeface="Calibri" panose="020F0502020204030204" pitchFamily="34" charset="0"/>
                <a:cs typeface="Arial" panose="020B0604020202020204" pitchFamily="34" charset="0"/>
              </a:rPr>
              <a:t> display of students' acquired scores in Excel format in the classroom for transparency and competition.</a:t>
            </a:r>
            <a:endParaRPr lang="en-US" sz="1300">
              <a:solidFill>
                <a:srgbClr val="404040"/>
              </a:solidFill>
              <a:effectLst/>
              <a:latin typeface="Calibri" panose="020F0502020204030204" pitchFamily="34" charset="0"/>
              <a:ea typeface="Calibri" panose="020F0502020204030204" pitchFamily="34" charset="0"/>
              <a:cs typeface="Arial" panose="020B0604020202020204" pitchFamily="34" charset="0"/>
            </a:endParaRPr>
          </a:p>
          <a:p>
            <a:pPr marL="0" marR="0">
              <a:lnSpc>
                <a:spcPct val="90000"/>
              </a:lnSpc>
              <a:spcBef>
                <a:spcPts val="0"/>
              </a:spcBef>
              <a:spcAft>
                <a:spcPts val="800"/>
              </a:spcAft>
            </a:pPr>
            <a:r>
              <a:rPr lang="en-US" sz="1300" b="1">
                <a:solidFill>
                  <a:srgbClr val="404040"/>
                </a:solidFill>
                <a:effectLst/>
                <a:latin typeface="Times New Roman" panose="02020603050405020304" pitchFamily="18" charset="0"/>
                <a:ea typeface="Calibri" panose="020F0502020204030204" pitchFamily="34" charset="0"/>
                <a:cs typeface="Arial" panose="020B0604020202020204" pitchFamily="34" charset="0"/>
              </a:rPr>
              <a:t> Sixth</a:t>
            </a:r>
            <a:r>
              <a:rPr lang="en-US" sz="1300">
                <a:solidFill>
                  <a:srgbClr val="404040"/>
                </a:solidFill>
                <a:effectLst/>
                <a:latin typeface="Times New Roman" panose="02020603050405020304" pitchFamily="18" charset="0"/>
                <a:ea typeface="Calibri" panose="020F0502020204030204" pitchFamily="34" charset="0"/>
                <a:cs typeface="Arial" panose="020B0604020202020204" pitchFamily="34" charset="0"/>
              </a:rPr>
              <a:t>, distribution of the total score during the semester based on the results of students' work. </a:t>
            </a:r>
            <a:endParaRPr lang="en-US" sz="1300">
              <a:solidFill>
                <a:srgbClr val="404040"/>
              </a:solidFill>
              <a:effectLst/>
              <a:latin typeface="Calibri" panose="020F0502020204030204" pitchFamily="34" charset="0"/>
              <a:ea typeface="Calibri" panose="020F0502020204030204" pitchFamily="34" charset="0"/>
              <a:cs typeface="Arial" panose="020B0604020202020204" pitchFamily="34" charset="0"/>
            </a:endParaRPr>
          </a:p>
          <a:p>
            <a:pPr marL="0" marR="0">
              <a:lnSpc>
                <a:spcPct val="90000"/>
              </a:lnSpc>
              <a:spcBef>
                <a:spcPts val="0"/>
              </a:spcBef>
              <a:spcAft>
                <a:spcPts val="800"/>
              </a:spcAft>
            </a:pPr>
            <a:r>
              <a:rPr lang="en-US" sz="1300" b="1">
                <a:solidFill>
                  <a:srgbClr val="404040"/>
                </a:solidFill>
                <a:effectLst/>
                <a:latin typeface="Times New Roman" panose="02020603050405020304" pitchFamily="18" charset="0"/>
                <a:ea typeface="Calibri" panose="020F0502020204030204" pitchFamily="34" charset="0"/>
                <a:cs typeface="Arial" panose="020B0604020202020204" pitchFamily="34" charset="0"/>
              </a:rPr>
              <a:t>Seventh,</a:t>
            </a:r>
            <a:r>
              <a:rPr lang="en-US" sz="1300">
                <a:solidFill>
                  <a:srgbClr val="404040"/>
                </a:solidFill>
                <a:effectLst/>
                <a:latin typeface="Times New Roman" panose="02020603050405020304" pitchFamily="18" charset="0"/>
                <a:ea typeface="Calibri" panose="020F0502020204030204" pitchFamily="34" charset="0"/>
                <a:cs typeface="Arial" panose="020B0604020202020204" pitchFamily="34" charset="0"/>
              </a:rPr>
              <a:t> class management is based on the instructions and regulations governing the class, which are announced and taught at the beginning of the semester.</a:t>
            </a:r>
            <a:endParaRPr lang="en-US" sz="1300">
              <a:solidFill>
                <a:srgbClr val="404040"/>
              </a:solidFill>
              <a:effectLst/>
              <a:latin typeface="Calibri" panose="020F0502020204030204" pitchFamily="34" charset="0"/>
              <a:ea typeface="Calibri" panose="020F0502020204030204" pitchFamily="34" charset="0"/>
              <a:cs typeface="Arial" panose="020B0604020202020204" pitchFamily="34" charset="0"/>
            </a:endParaRPr>
          </a:p>
          <a:p>
            <a:pPr marL="0" indent="0">
              <a:lnSpc>
                <a:spcPct val="90000"/>
              </a:lnSpc>
              <a:buNone/>
            </a:pPr>
            <a:endParaRPr lang="it-IT" altLang="it-IT" sz="1300">
              <a:solidFill>
                <a:srgbClr val="404040"/>
              </a:solidFill>
            </a:endParaRPr>
          </a:p>
        </p:txBody>
      </p:sp>
      <p:sp>
        <p:nvSpPr>
          <p:cNvPr id="4" name="Slide Number Placeholder 3"/>
          <p:cNvSpPr>
            <a:spLocks noGrp="1"/>
          </p:cNvSpPr>
          <p:nvPr>
            <p:ph type="sldNum" sz="quarter" idx="12"/>
          </p:nvPr>
        </p:nvSpPr>
        <p:spPr>
          <a:xfrm>
            <a:off x="10166340" y="5875358"/>
            <a:ext cx="345615" cy="345610"/>
          </a:xfrm>
        </p:spPr>
        <p:txBody>
          <a:bodyPr>
            <a:normAutofit/>
          </a:bodyPr>
          <a:lstStyle/>
          <a:p>
            <a:pPr>
              <a:lnSpc>
                <a:spcPct val="90000"/>
              </a:lnSpc>
              <a:spcAft>
                <a:spcPts val="600"/>
              </a:spcAft>
            </a:pPr>
            <a:fld id="{E37EF2DE-0CFE-4FA7-87DF-45C192173952}" type="slidenum">
              <a:rPr lang="it-IT" altLang="it-IT"/>
              <a:pPr>
                <a:lnSpc>
                  <a:spcPct val="90000"/>
                </a:lnSpc>
                <a:spcAft>
                  <a:spcPts val="600"/>
                </a:spcAft>
              </a:pPr>
              <a:t>7</a:t>
            </a:fld>
            <a:endParaRPr lang="it-IT" altLang="it-IT"/>
          </a:p>
        </p:txBody>
      </p:sp>
      <p:sp>
        <p:nvSpPr>
          <p:cNvPr id="2" name="Footer Placeholder 1">
            <a:extLst>
              <a:ext uri="{FF2B5EF4-FFF2-40B4-BE49-F238E27FC236}">
                <a16:creationId xmlns:a16="http://schemas.microsoft.com/office/drawing/2014/main" id="{F7FFDEF8-F2CB-433E-801C-C4EF6BEB383E}"/>
              </a:ext>
            </a:extLst>
          </p:cNvPr>
          <p:cNvSpPr>
            <a:spLocks noGrp="1"/>
          </p:cNvSpPr>
          <p:nvPr>
            <p:ph type="ftr" sz="quarter" idx="11"/>
          </p:nvPr>
        </p:nvSpPr>
        <p:spPr/>
        <p:txBody>
          <a:bodyPr/>
          <a:lstStyle/>
          <a:p>
            <a:r>
              <a:rPr lang="en-US"/>
              <a:t>March 2022</a:t>
            </a:r>
            <a:endParaRPr lang="en-US" dirty="0"/>
          </a:p>
        </p:txBody>
      </p:sp>
    </p:spTree>
    <p:extLst>
      <p:ext uri="{BB962C8B-B14F-4D97-AF65-F5344CB8AC3E}">
        <p14:creationId xmlns:p14="http://schemas.microsoft.com/office/powerpoint/2010/main" val="10281535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2" name="Rectangle 71">
            <a:extLst>
              <a:ext uri="{FF2B5EF4-FFF2-40B4-BE49-F238E27FC236}">
                <a16:creationId xmlns:a16="http://schemas.microsoft.com/office/drawing/2014/main" id="{2AEFFFF2-9EB4-4B6C-B9F8-2BA3EF89A21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2901073" cy="6480175"/>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74" name="Rectangle 73">
            <a:extLst>
              <a:ext uri="{FF2B5EF4-FFF2-40B4-BE49-F238E27FC236}">
                <a16:creationId xmlns:a16="http://schemas.microsoft.com/office/drawing/2014/main" id="{0D65299F-028F-4AFC-B46A-8DB33E20FE4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901072" y="0"/>
            <a:ext cx="8619415" cy="648017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Oval 75">
            <a:extLst>
              <a:ext uri="{FF2B5EF4-FFF2-40B4-BE49-F238E27FC236}">
                <a16:creationId xmlns:a16="http://schemas.microsoft.com/office/drawing/2014/main" id="{BAC87F6E-526A-49B5-995D-42DB656594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55877" y="1363534"/>
            <a:ext cx="3753165" cy="3753106"/>
          </a:xfrm>
          <a:prstGeom prst="ellipse">
            <a:avLst/>
          </a:prstGeom>
          <a:solidFill>
            <a:srgbClr val="FFFFFF"/>
          </a:solidFill>
          <a:ln w="31750">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578" name="Rectangle 2"/>
          <p:cNvSpPr>
            <a:spLocks noGrp="1" noChangeArrowheads="1"/>
          </p:cNvSpPr>
          <p:nvPr>
            <p:ph type="title"/>
          </p:nvPr>
        </p:nvSpPr>
        <p:spPr>
          <a:xfrm>
            <a:off x="1191426" y="1499080"/>
            <a:ext cx="3482067" cy="3482014"/>
          </a:xfrm>
          <a:prstGeom prst="ellipse">
            <a:avLst/>
          </a:prstGeom>
          <a:solidFill>
            <a:schemeClr val="accent2">
              <a:lumMod val="75000"/>
            </a:schemeClr>
          </a:solidFill>
          <a:ln>
            <a:noFill/>
          </a:ln>
        </p:spPr>
        <p:txBody>
          <a:bodyPr>
            <a:normAutofit/>
          </a:bodyPr>
          <a:lstStyle/>
          <a:p>
            <a:r>
              <a:rPr lang="en-GB" altLang="it-IT" sz="2000">
                <a:solidFill>
                  <a:srgbClr val="FFFFFF"/>
                </a:solidFill>
                <a:latin typeface="Times New Roman" panose="02020603050405020304" pitchFamily="18" charset="0"/>
                <a:cs typeface="Times New Roman" panose="02020603050405020304" pitchFamily="18" charset="0"/>
              </a:rPr>
              <a:t>Conclusions</a:t>
            </a:r>
          </a:p>
        </p:txBody>
      </p:sp>
      <p:sp>
        <p:nvSpPr>
          <p:cNvPr id="24579" name="Rectangle 3"/>
          <p:cNvSpPr>
            <a:spLocks noGrp="1" noChangeArrowheads="1"/>
          </p:cNvSpPr>
          <p:nvPr>
            <p:ph idx="1"/>
          </p:nvPr>
        </p:nvSpPr>
        <p:spPr>
          <a:xfrm>
            <a:off x="4944591" y="1324835"/>
            <a:ext cx="6216253" cy="3830504"/>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lIns="102866" tIns="51433" rIns="102866" bIns="51433" numCol="1" anchor="ctr" anchorCtr="0" compatLnSpc="1">
            <a:prstTxWarp prst="textNoShape">
              <a:avLst/>
            </a:prstTxWarp>
            <a:normAutofit/>
          </a:bodyPr>
          <a:lstStyle/>
          <a:p>
            <a:pPr marL="0" indent="0" algn="ctr" defTabSz="914400">
              <a:buNone/>
            </a:pPr>
            <a:r>
              <a:rPr lang="en-GB" altLang="it-IT" sz="2400" dirty="0">
                <a:latin typeface="Times New Roman" panose="02020603050405020304" pitchFamily="18" charset="0"/>
                <a:cs typeface="Times New Roman" panose="02020603050405020304" pitchFamily="18" charset="0"/>
              </a:rPr>
              <a:t>Sharing the experiences gained from the virtual courses with colleagues in the other universities can facilitate the achievement of the goals which is set by the UNI-TEL project. </a:t>
            </a:r>
          </a:p>
        </p:txBody>
      </p:sp>
      <p:sp>
        <p:nvSpPr>
          <p:cNvPr id="4" name="Slide Number Placeholder 3"/>
          <p:cNvSpPr>
            <a:spLocks noGrp="1"/>
          </p:cNvSpPr>
          <p:nvPr>
            <p:ph type="sldNum" sz="quarter" idx="12"/>
          </p:nvPr>
        </p:nvSpPr>
        <p:spPr>
          <a:xfrm>
            <a:off x="10166340" y="5875358"/>
            <a:ext cx="345615" cy="345610"/>
          </a:xfrm>
        </p:spPr>
        <p:txBody>
          <a:bodyPr>
            <a:normAutofit/>
          </a:bodyPr>
          <a:lstStyle/>
          <a:p>
            <a:pPr>
              <a:lnSpc>
                <a:spcPct val="90000"/>
              </a:lnSpc>
              <a:spcAft>
                <a:spcPts val="600"/>
              </a:spcAft>
            </a:pPr>
            <a:fld id="{946E96FD-6D64-4BCE-B35D-B58ED5E264C6}" type="slidenum">
              <a:rPr lang="it-IT" altLang="it-IT"/>
              <a:pPr>
                <a:lnSpc>
                  <a:spcPct val="90000"/>
                </a:lnSpc>
                <a:spcAft>
                  <a:spcPts val="600"/>
                </a:spcAft>
              </a:pPr>
              <a:t>8</a:t>
            </a:fld>
            <a:endParaRPr lang="it-IT" altLang="it-IT"/>
          </a:p>
        </p:txBody>
      </p:sp>
      <p:sp>
        <p:nvSpPr>
          <p:cNvPr id="2" name="Footer Placeholder 1">
            <a:extLst>
              <a:ext uri="{FF2B5EF4-FFF2-40B4-BE49-F238E27FC236}">
                <a16:creationId xmlns:a16="http://schemas.microsoft.com/office/drawing/2014/main" id="{8539D7AF-9C07-4758-B745-A38290CA8621}"/>
              </a:ext>
            </a:extLst>
          </p:cNvPr>
          <p:cNvSpPr>
            <a:spLocks noGrp="1"/>
          </p:cNvSpPr>
          <p:nvPr>
            <p:ph type="ftr" sz="quarter" idx="11"/>
          </p:nvPr>
        </p:nvSpPr>
        <p:spPr/>
        <p:txBody>
          <a:bodyPr/>
          <a:lstStyle/>
          <a:p>
            <a:r>
              <a:rPr lang="en-US"/>
              <a:t>March 2022</a:t>
            </a:r>
            <a:endParaRPr lang="en-US" dirty="0"/>
          </a:p>
        </p:txBody>
      </p:sp>
    </p:spTree>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UIDATA" val="&lt;database version=&quot;11.0&quot;&gt;&lt;object type=&quot;1&quot; unique_id=&quot;10001&quot;&gt;&lt;object type=&quot;8&quot; unique_id=&quot;10002&quot;&gt;&lt;/object&gt;&lt;object type=&quot;2&quot; unique_id=&quot;10003&quot;&gt;&lt;object type=&quot;3&quot; unique_id=&quot;10004&quot;&gt;&lt;property id=&quot;20148&quot; value=&quot;5&quot;/&gt;&lt;property id=&quot;20300&quot; value=&quot;Slide 1 - &amp;quot;Titolo lezione&amp;quot;&quot;/&gt;&lt;property id=&quot;20307&quot; value=&quot;256&quot;/&gt;&lt;/object&gt;&lt;object type=&quot;3&quot; unique_id=&quot;10005&quot;&gt;&lt;property id=&quot;20148&quot; value=&quot;5&quot;/&gt;&lt;property id=&quot;20300&quot; value=&quot;Slide 2 - &amp;quot;Argomenti&amp;quot;&quot;/&gt;&lt;property id=&quot;20307&quot; value=&quot;257&quot;/&gt;&lt;/object&gt;&lt;object type=&quot;3&quot; unique_id=&quot;10006&quot;&gt;&lt;property id=&quot;20148&quot; value=&quot;5&quot;/&gt;&lt;property id=&quot;20300&quot; value=&quot;Slide 3 - &amp;quot;Obiettivi&amp;quot;&quot;/&gt;&lt;property id=&quot;20307&quot; value=&quot;258&quot;/&gt;&lt;/object&gt;&lt;object type=&quot;3&quot; unique_id=&quot;10007&quot;&gt;&lt;property id=&quot;20148&quot; value=&quot;5&quot;/&gt;&lt;property id=&quot;20300&quot; value=&quot;Slide 4 - &amp;quot;Argomento I&amp;quot;&quot;/&gt;&lt;property id=&quot;20307&quot; value=&quot;259&quot;/&gt;&lt;/object&gt;&lt;object type=&quot;3&quot; unique_id=&quot;10011&quot;&gt;&lt;property id=&quot;20148&quot; value=&quot;5&quot;/&gt;&lt;property id=&quot;20300&quot; value=&quot;Slide 9 - &amp;quot;Conclusioni&amp;quot;&quot;/&gt;&lt;property id=&quot;20307&quot; value=&quot;262&quot;/&gt;&lt;/object&gt;&lt;object type=&quot;3&quot; unique_id=&quot;10012&quot;&gt;&lt;property id=&quot;20148&quot; value=&quot;5&quot;/&gt;&lt;property id=&quot;20300&quot; value=&quot;Slide 10 - &amp;quot;Copyright&amp;quot;&quot;/&gt;&lt;property id=&quot;20307&quot; value=&quot;265&quot;/&gt;&lt;/object&gt;&lt;object type=&quot;3&quot; unique_id=&quot;10013&quot;&gt;&lt;property id=&quot;20148&quot; value=&quot;5&quot;/&gt;&lt;property id=&quot;20300&quot; value=&quot;Slide 6 - &amp;quot;Argomento III&amp;quot;&quot;/&gt;&lt;property id=&quot;20307&quot; value=&quot;266&quot;/&gt;&lt;/object&gt;&lt;object type=&quot;3&quot; unique_id=&quot;10015&quot;&gt;&lt;property id=&quot;20148&quot; value=&quot;5&quot;/&gt;&lt;property id=&quot;20300&quot; value=&quot;Slide 7 - &amp;quot;Argomento IV&amp;quot;&quot;/&gt;&lt;property id=&quot;20307&quot; value=&quot;268&quot;/&gt;&lt;/object&gt;&lt;object type=&quot;3&quot; unique_id=&quot;15621&quot;&gt;&lt;property id=&quot;20148&quot; value=&quot;5&quot;/&gt;&lt;property id=&quot;20300&quot; value=&quot;Slide 5 - &amp;quot;Argomento II&amp;quot;&quot;/&gt;&lt;property id=&quot;20307&quot; value=&quot;270&quot;/&gt;&lt;/object&gt;&lt;object type=&quot;3&quot; unique_id=&quot;15622&quot;&gt;&lt;property id=&quot;20148&quot; value=&quot;5&quot;/&gt;&lt;property id=&quot;20300&quot; value=&quot;Slide 8 - &amp;quot;Argomento N&amp;quot;&quot;/&gt;&lt;property id=&quot;20307&quot; value=&quot;271&quot;/&gt;&lt;/object&gt;&lt;/object&gt;&lt;/object&gt;&lt;/database&gt;"/>
  <p:tag name="SECTOMILLISECCONVERTED" val="1"/>
</p:tagLst>
</file>

<file path=ppt/theme/theme1.xml><?xml version="1.0" encoding="utf-8"?>
<a:theme xmlns:a="http://schemas.openxmlformats.org/drawingml/2006/main" name="Parcel">
  <a:themeElements>
    <a:clrScheme name="Parcel">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fontScheme name="Parcel">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rcel">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4DB32801-28C0-48B0-8C1D-A9A58613615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Organic</Template>
  <TotalTime>256</TotalTime>
  <Words>1216</Words>
  <Application>Microsoft Office PowerPoint</Application>
  <PresentationFormat>Custom</PresentationFormat>
  <Paragraphs>85</Paragraphs>
  <Slides>8</Slides>
  <Notes>8</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Arial</vt:lpstr>
      <vt:lpstr>Calibri</vt:lpstr>
      <vt:lpstr>Gill Sans MT</vt:lpstr>
      <vt:lpstr>Times New Roman</vt:lpstr>
      <vt:lpstr>Parcel</vt:lpstr>
      <vt:lpstr>Modernization and Internationalisation of Iranian HEIs via collaborative TEL-based curriculum development in engineering and STEM</vt:lpstr>
      <vt:lpstr>Topics</vt:lpstr>
      <vt:lpstr>Objectives</vt:lpstr>
      <vt:lpstr>M2-2: Engaging and motivating students with real-world problems in STEM teaching</vt:lpstr>
      <vt:lpstr>M2-3:Student engagement and motivation through voluntary subject choice and flexibility in STEM teaching</vt:lpstr>
      <vt:lpstr>M2-5:Case example(s) of online implementations of STEM</vt:lpstr>
      <vt:lpstr>M6-1:Strategies and policies supporting development</vt:lpstr>
      <vt:lpstr>Conclusions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Titolo lezione</dc:title>
  <dc:creator>Windows User</dc:creator>
  <cp:lastModifiedBy>m Einian</cp:lastModifiedBy>
  <cp:revision>19</cp:revision>
  <dcterms:created xsi:type="dcterms:W3CDTF">2021-06-01T08:52:26Z</dcterms:created>
  <dcterms:modified xsi:type="dcterms:W3CDTF">2022-03-03T16:45:14Z</dcterms:modified>
</cp:coreProperties>
</file>